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 id="2147483660" r:id="rId5"/>
    <p:sldMasterId id="2147483746" r:id="rId6"/>
    <p:sldMasterId id="2147483764" r:id="rId7"/>
    <p:sldMasterId id="2147483785" r:id="rId8"/>
    <p:sldMasterId id="2147483876" r:id="rId9"/>
    <p:sldMasterId id="2147483932" r:id="rId10"/>
    <p:sldMasterId id="2147483982" r:id="rId11"/>
  </p:sldMasterIdLst>
  <p:notesMasterIdLst>
    <p:notesMasterId r:id="rId34"/>
  </p:notesMasterIdLst>
  <p:sldIdLst>
    <p:sldId id="296" r:id="rId12"/>
    <p:sldId id="299" r:id="rId13"/>
    <p:sldId id="311" r:id="rId14"/>
    <p:sldId id="571" r:id="rId15"/>
    <p:sldId id="572" r:id="rId16"/>
    <p:sldId id="568" r:id="rId17"/>
    <p:sldId id="566" r:id="rId18"/>
    <p:sldId id="284" r:id="rId19"/>
    <p:sldId id="275" r:id="rId20"/>
    <p:sldId id="573" r:id="rId21"/>
    <p:sldId id="574" r:id="rId22"/>
    <p:sldId id="289" r:id="rId23"/>
    <p:sldId id="565" r:id="rId24"/>
    <p:sldId id="452" r:id="rId25"/>
    <p:sldId id="302" r:id="rId26"/>
    <p:sldId id="313" r:id="rId27"/>
    <p:sldId id="576" r:id="rId28"/>
    <p:sldId id="306" r:id="rId29"/>
    <p:sldId id="577" r:id="rId30"/>
    <p:sldId id="578" r:id="rId31"/>
    <p:sldId id="580" r:id="rId32"/>
    <p:sldId id="5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ki Agarwal" initials="KA" lastIdx="9" clrIdx="0">
    <p:extLst>
      <p:ext uri="{19B8F6BF-5375-455C-9EA6-DF929625EA0E}">
        <p15:presenceInfo xmlns:p15="http://schemas.microsoft.com/office/powerpoint/2012/main" userId="S-1-5-21-200220283-296057445-522006248-10698" providerId="AD"/>
      </p:ext>
    </p:extLst>
  </p:cmAuthor>
  <p:cmAuthor id="2" name="Andrea Surette" initials="AS" lastIdx="5" clrIdx="1">
    <p:extLst>
      <p:ext uri="{19B8F6BF-5375-455C-9EA6-DF929625EA0E}">
        <p15:presenceInfo xmlns:p15="http://schemas.microsoft.com/office/powerpoint/2012/main" userId="S-1-5-21-200220283-296057445-522006248-826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9195"/>
    <a:srgbClr val="C5124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0186" autoAdjust="0"/>
  </p:normalViewPr>
  <p:slideViewPr>
    <p:cSldViewPr snapToGrid="0" snapToObjects="1">
      <p:cViewPr varScale="1">
        <p:scale>
          <a:sx n="93" d="100"/>
          <a:sy n="93" d="100"/>
        </p:scale>
        <p:origin x="1218" y="66"/>
      </p:cViewPr>
      <p:guideLst/>
    </p:cSldViewPr>
  </p:slideViewPr>
  <p:outlineViewPr>
    <p:cViewPr>
      <p:scale>
        <a:sx n="33" d="100"/>
        <a:sy n="33" d="100"/>
      </p:scale>
      <p:origin x="0" y="-1672"/>
    </p:cViewPr>
  </p:outlineViewPr>
  <p:notesTextViewPr>
    <p:cViewPr>
      <p:scale>
        <a:sx n="3" d="2"/>
        <a:sy n="3" d="2"/>
      </p:scale>
      <p:origin x="0" y="0"/>
    </p:cViewPr>
  </p:notesTextViewPr>
  <p:sorterViewPr>
    <p:cViewPr>
      <p:scale>
        <a:sx n="100" d="100"/>
        <a:sy n="100" d="100"/>
      </p:scale>
      <p:origin x="0" y="-59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Causes</a:t>
            </a:r>
            <a:r>
              <a:rPr lang="en-US" baseline="0" dirty="0"/>
              <a:t> of maternal death in the world</a:t>
            </a:r>
          </a:p>
          <a:p>
            <a:pPr>
              <a:defRPr/>
            </a:pPr>
            <a:r>
              <a:rPr lang="en-US" sz="1400" baseline="0" dirty="0"/>
              <a:t>Source: Say L et al. Global Causes of Maternal Death, 2014</a:t>
            </a:r>
            <a:endParaRPr lang="en-US" sz="1400"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18E0-42EB-8906-40241985808F}"/>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18E0-42EB-8906-40241985808F}"/>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18E0-42EB-8906-40241985808F}"/>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18E0-42EB-8906-40241985808F}"/>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18E0-42EB-8906-40241985808F}"/>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18E0-42EB-8906-40241985808F}"/>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18E0-42EB-8906-40241985808F}"/>
              </c:ext>
            </c:extLst>
          </c:dPt>
          <c:dLbls>
            <c:dLbl>
              <c:idx val="0"/>
              <c:layout>
                <c:manualLayout>
                  <c:x val="2.8124999999999886E-2"/>
                  <c:y val="9.0871229981451432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18E0-42EB-8906-40241985808F}"/>
                </c:ext>
                <c:ext xmlns:c15="http://schemas.microsoft.com/office/drawing/2012/chart" uri="{CE6537A1-D6FC-4f65-9D91-7224C49458BB}">
                  <c15:layout/>
                </c:ext>
              </c:extLst>
            </c:dLbl>
            <c:dLbl>
              <c:idx val="1"/>
              <c:layout>
                <c:manualLayout>
                  <c:x val="3.3451762766875608E-2"/>
                  <c:y val="-0.1277256948227512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18E0-42EB-8906-40241985808F}"/>
                </c:ext>
                <c:ext xmlns:c15="http://schemas.microsoft.com/office/drawing/2012/chart" uri="{CE6537A1-D6FC-4f65-9D91-7224C49458BB}">
                  <c15:layout>
                    <c:manualLayout>
                      <c:w val="0.24299205959714079"/>
                      <c:h val="0.12308972515881436"/>
                    </c:manualLayout>
                  </c15:layout>
                </c:ext>
              </c:extLst>
            </c:dLbl>
            <c:dLbl>
              <c:idx val="2"/>
              <c:layout>
                <c:manualLayout>
                  <c:x val="0.10491661804759776"/>
                  <c:y val="-7.5689300635704448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18E0-42EB-8906-40241985808F}"/>
                </c:ext>
                <c:ext xmlns:c15="http://schemas.microsoft.com/office/drawing/2012/chart" uri="{CE6537A1-D6FC-4f65-9D91-7224C49458BB}">
                  <c15:layout/>
                </c:ext>
              </c:extLst>
            </c:dLbl>
            <c:dLbl>
              <c:idx val="3"/>
              <c:layout>
                <c:manualLayout>
                  <c:x val="0.10465513465855765"/>
                  <c:y val="-9.4537128451486919E-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18E0-42EB-8906-40241985808F}"/>
                </c:ext>
                <c:ext xmlns:c15="http://schemas.microsoft.com/office/drawing/2012/chart" uri="{CE6537A1-D6FC-4f65-9D91-7224C49458BB}">
                  <c15:layout/>
                </c:ext>
              </c:extLst>
            </c:dLbl>
            <c:dLbl>
              <c:idx val="4"/>
              <c:layout>
                <c:manualLayout>
                  <c:x val="-4.4095330330504709E-2"/>
                  <c:y val="-7.0958719345972929E-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18E0-42EB-8906-40241985808F}"/>
                </c:ext>
                <c:ext xmlns:c15="http://schemas.microsoft.com/office/drawing/2012/chart" uri="{CE6537A1-D6FC-4f65-9D91-7224C49458BB}">
                  <c15:layout>
                    <c:manualLayout>
                      <c:w val="0.23734190452755904"/>
                      <c:h val="0.14658848941341943"/>
                    </c:manualLayout>
                  </c15:layout>
                </c:ext>
              </c:extLst>
            </c:dLbl>
            <c:spPr>
              <a:solidFill>
                <a:srgbClr val="FAFB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Sheet1!$A$2:$A$8</c:f>
              <c:strCache>
                <c:ptCount val="7"/>
                <c:pt idx="0">
                  <c:v>Severe bleeding</c:v>
                </c:pt>
                <c:pt idx="1">
                  <c:v>Pregnancy-induced hypertension </c:v>
                </c:pt>
                <c:pt idx="2">
                  <c:v>Embolism</c:v>
                </c:pt>
                <c:pt idx="3">
                  <c:v>Abortion complications</c:v>
                </c:pt>
                <c:pt idx="4">
                  <c:v>Other Direct Causes including obstructed labor</c:v>
                </c:pt>
                <c:pt idx="5">
                  <c:v>Infection</c:v>
                </c:pt>
                <c:pt idx="6">
                  <c:v>Indirect causes</c:v>
                </c:pt>
              </c:strCache>
            </c:strRef>
          </c:cat>
          <c:val>
            <c:numRef>
              <c:f>Sheet1!$B$2:$B$8</c:f>
              <c:numCache>
                <c:formatCode>General</c:formatCode>
                <c:ptCount val="7"/>
                <c:pt idx="0">
                  <c:v>27.1</c:v>
                </c:pt>
                <c:pt idx="1">
                  <c:v>14</c:v>
                </c:pt>
                <c:pt idx="2">
                  <c:v>3.2</c:v>
                </c:pt>
                <c:pt idx="3">
                  <c:v>7.9</c:v>
                </c:pt>
                <c:pt idx="4">
                  <c:v>9.6</c:v>
                </c:pt>
                <c:pt idx="5">
                  <c:v>10.7</c:v>
                </c:pt>
                <c:pt idx="6">
                  <c:v>27.5</c:v>
                </c:pt>
              </c:numCache>
            </c:numRef>
          </c:val>
          <c:extLst xmlns:c16r2="http://schemas.microsoft.com/office/drawing/2015/06/chart">
            <c:ext xmlns:c16="http://schemas.microsoft.com/office/drawing/2014/chart" uri="{C3380CC4-5D6E-409C-BE32-E72D297353CC}">
              <c16:uniqueId val="{00000000-7E6E-4180-B700-C6D7BC6FB55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BECE29-A7AE-4011-9103-F292EF86274E}" type="doc">
      <dgm:prSet loTypeId="urn:microsoft.com/office/officeart/2005/8/layout/process2" loCatId="process" qsTypeId="urn:microsoft.com/office/officeart/2005/8/quickstyle/simple1" qsCatId="simple" csTypeId="urn:microsoft.com/office/officeart/2005/8/colors/colorful4" csCatId="colorful" phldr="1"/>
      <dgm:spPr/>
    </dgm:pt>
    <dgm:pt modelId="{E0430D94-300D-407D-B3D9-612864BD04FB}">
      <dgm:prSet phldrT="[Text]" custT="1"/>
      <dgm:spPr/>
      <dgm:t>
        <a:bodyPr/>
        <a:lstStyle/>
        <a:p>
          <a:r>
            <a:rPr lang="en-US" sz="1600" b="1" noProof="0" dirty="0">
              <a:solidFill>
                <a:schemeClr val="tx1"/>
              </a:solidFill>
              <a:latin typeface="+mn-lt"/>
            </a:rPr>
            <a:t>OUTPUTS</a:t>
          </a:r>
        </a:p>
        <a:p>
          <a:r>
            <a:rPr lang="en-US" sz="1600" noProof="0" dirty="0">
              <a:solidFill>
                <a:schemeClr val="tx1"/>
              </a:solidFill>
              <a:latin typeface="+mn-lt"/>
            </a:rPr>
            <a:t>Change in internal systems, skills, policies</a:t>
          </a:r>
        </a:p>
      </dgm:t>
    </dgm:pt>
    <dgm:pt modelId="{2657DB54-4F1F-4C03-A933-42552C05097D}" type="parTrans" cxnId="{F6FE0BE9-B104-41D3-886B-2E0677A3FD3D}">
      <dgm:prSet/>
      <dgm:spPr/>
      <dgm:t>
        <a:bodyPr/>
        <a:lstStyle/>
        <a:p>
          <a:endParaRPr lang="en-US" sz="1800" noProof="0" dirty="0">
            <a:solidFill>
              <a:schemeClr val="tx1"/>
            </a:solidFill>
            <a:latin typeface="+mn-lt"/>
          </a:endParaRPr>
        </a:p>
      </dgm:t>
    </dgm:pt>
    <dgm:pt modelId="{45AF4CE6-4A4C-4F7D-9134-BC4CD9D1C784}" type="sibTrans" cxnId="{F6FE0BE9-B104-41D3-886B-2E0677A3FD3D}">
      <dgm:prSet custT="1"/>
      <dgm:spPr/>
      <dgm:t>
        <a:bodyPr/>
        <a:lstStyle/>
        <a:p>
          <a:endParaRPr lang="en-US" sz="1600" noProof="0" dirty="0">
            <a:solidFill>
              <a:schemeClr val="tx1"/>
            </a:solidFill>
            <a:latin typeface="+mn-lt"/>
          </a:endParaRPr>
        </a:p>
      </dgm:t>
    </dgm:pt>
    <dgm:pt modelId="{322B1A5F-9CC9-476A-954A-C11A6BEF6C8C}">
      <dgm:prSet phldrT="[Text]" custT="1"/>
      <dgm:spPr/>
      <dgm:t>
        <a:bodyPr/>
        <a:lstStyle/>
        <a:p>
          <a:r>
            <a:rPr lang="en-US" sz="1600" b="1" noProof="0" dirty="0">
              <a:solidFill>
                <a:schemeClr val="tx1"/>
              </a:solidFill>
              <a:latin typeface="+mn-lt"/>
            </a:rPr>
            <a:t>OUTCOMES</a:t>
          </a:r>
        </a:p>
        <a:p>
          <a:r>
            <a:rPr lang="en-US" sz="1600" noProof="0" dirty="0">
              <a:solidFill>
                <a:schemeClr val="tx1"/>
              </a:solidFill>
              <a:latin typeface="+mn-lt"/>
            </a:rPr>
            <a:t>Improved external performance</a:t>
          </a:r>
        </a:p>
      </dgm:t>
    </dgm:pt>
    <dgm:pt modelId="{F81C6B81-AD09-469A-8000-6889573DC36F}" type="parTrans" cxnId="{38953CFB-BE3A-4C7C-8B3B-26E24DE02B55}">
      <dgm:prSet/>
      <dgm:spPr/>
      <dgm:t>
        <a:bodyPr/>
        <a:lstStyle/>
        <a:p>
          <a:endParaRPr lang="en-US" sz="1800" noProof="0" dirty="0">
            <a:solidFill>
              <a:schemeClr val="tx1"/>
            </a:solidFill>
            <a:latin typeface="+mn-lt"/>
          </a:endParaRPr>
        </a:p>
      </dgm:t>
    </dgm:pt>
    <dgm:pt modelId="{3EF65C45-3B34-43D2-863F-7DA81A632B37}" type="sibTrans" cxnId="{38953CFB-BE3A-4C7C-8B3B-26E24DE02B55}">
      <dgm:prSet custT="1"/>
      <dgm:spPr/>
      <dgm:t>
        <a:bodyPr/>
        <a:lstStyle/>
        <a:p>
          <a:endParaRPr lang="en-US" sz="1600" noProof="0" dirty="0">
            <a:solidFill>
              <a:schemeClr val="tx1"/>
            </a:solidFill>
            <a:latin typeface="+mn-lt"/>
          </a:endParaRPr>
        </a:p>
      </dgm:t>
    </dgm:pt>
    <dgm:pt modelId="{944E7507-2C7C-4134-9DCA-6A19D5609012}">
      <dgm:prSet phldrT="[Text]" custT="1"/>
      <dgm:spPr/>
      <dgm:t>
        <a:bodyPr/>
        <a:lstStyle/>
        <a:p>
          <a:r>
            <a:rPr lang="en-US" sz="1600" b="1" noProof="0" dirty="0">
              <a:solidFill>
                <a:schemeClr val="tx1"/>
              </a:solidFill>
              <a:latin typeface="+mn-lt"/>
            </a:rPr>
            <a:t>IMPACT</a:t>
          </a:r>
        </a:p>
        <a:p>
          <a:r>
            <a:rPr lang="en-US" sz="1600" noProof="0" dirty="0">
              <a:solidFill>
                <a:schemeClr val="tx1"/>
              </a:solidFill>
              <a:latin typeface="+mn-lt"/>
            </a:rPr>
            <a:t>Improved health, environment, livelihoods in the communities served</a:t>
          </a:r>
        </a:p>
      </dgm:t>
    </dgm:pt>
    <dgm:pt modelId="{39CBEAD0-CA21-4B5F-9A87-99B971F63FD1}" type="parTrans" cxnId="{9B512559-E4E1-4F7C-8A9F-C3E062AE3476}">
      <dgm:prSet/>
      <dgm:spPr/>
      <dgm:t>
        <a:bodyPr/>
        <a:lstStyle/>
        <a:p>
          <a:endParaRPr lang="en-US" sz="1800" noProof="0" dirty="0">
            <a:solidFill>
              <a:schemeClr val="tx1"/>
            </a:solidFill>
            <a:latin typeface="+mn-lt"/>
          </a:endParaRPr>
        </a:p>
      </dgm:t>
    </dgm:pt>
    <dgm:pt modelId="{CC04D773-168C-4662-813D-1DF14A68E9A1}" type="sibTrans" cxnId="{9B512559-E4E1-4F7C-8A9F-C3E062AE3476}">
      <dgm:prSet/>
      <dgm:spPr/>
      <dgm:t>
        <a:bodyPr/>
        <a:lstStyle/>
        <a:p>
          <a:endParaRPr lang="en-US" sz="1800" noProof="0" dirty="0">
            <a:solidFill>
              <a:schemeClr val="tx1"/>
            </a:solidFill>
            <a:latin typeface="+mn-lt"/>
          </a:endParaRPr>
        </a:p>
      </dgm:t>
    </dgm:pt>
    <dgm:pt modelId="{3DC9470D-BA64-4147-9CD7-F95B6503267F}" type="pres">
      <dgm:prSet presAssocID="{4ABECE29-A7AE-4011-9103-F292EF86274E}" presName="linearFlow" presStyleCnt="0">
        <dgm:presLayoutVars>
          <dgm:resizeHandles val="exact"/>
        </dgm:presLayoutVars>
      </dgm:prSet>
      <dgm:spPr/>
    </dgm:pt>
    <dgm:pt modelId="{521A70FA-7092-4C71-8236-3F2530900ABD}" type="pres">
      <dgm:prSet presAssocID="{E0430D94-300D-407D-B3D9-612864BD04FB}" presName="node" presStyleLbl="node1" presStyleIdx="0" presStyleCnt="3">
        <dgm:presLayoutVars>
          <dgm:bulletEnabled val="1"/>
        </dgm:presLayoutVars>
      </dgm:prSet>
      <dgm:spPr/>
      <dgm:t>
        <a:bodyPr/>
        <a:lstStyle/>
        <a:p>
          <a:endParaRPr lang="en-US"/>
        </a:p>
      </dgm:t>
    </dgm:pt>
    <dgm:pt modelId="{BA172661-E993-4A62-83E6-D03765E3E621}" type="pres">
      <dgm:prSet presAssocID="{45AF4CE6-4A4C-4F7D-9134-BC4CD9D1C784}" presName="sibTrans" presStyleLbl="sibTrans2D1" presStyleIdx="0" presStyleCnt="2"/>
      <dgm:spPr/>
      <dgm:t>
        <a:bodyPr/>
        <a:lstStyle/>
        <a:p>
          <a:endParaRPr lang="en-US"/>
        </a:p>
      </dgm:t>
    </dgm:pt>
    <dgm:pt modelId="{1FDA22DC-F3F8-429E-ABE5-F993A676AB67}" type="pres">
      <dgm:prSet presAssocID="{45AF4CE6-4A4C-4F7D-9134-BC4CD9D1C784}" presName="connectorText" presStyleLbl="sibTrans2D1" presStyleIdx="0" presStyleCnt="2"/>
      <dgm:spPr/>
      <dgm:t>
        <a:bodyPr/>
        <a:lstStyle/>
        <a:p>
          <a:endParaRPr lang="en-US"/>
        </a:p>
      </dgm:t>
    </dgm:pt>
    <dgm:pt modelId="{8700D1EC-5D77-4399-A3BE-2B0D75292927}" type="pres">
      <dgm:prSet presAssocID="{322B1A5F-9CC9-476A-954A-C11A6BEF6C8C}" presName="node" presStyleLbl="node1" presStyleIdx="1" presStyleCnt="3">
        <dgm:presLayoutVars>
          <dgm:bulletEnabled val="1"/>
        </dgm:presLayoutVars>
      </dgm:prSet>
      <dgm:spPr/>
      <dgm:t>
        <a:bodyPr/>
        <a:lstStyle/>
        <a:p>
          <a:endParaRPr lang="en-US"/>
        </a:p>
      </dgm:t>
    </dgm:pt>
    <dgm:pt modelId="{65A14E0D-FE38-40D2-BF65-D21DD8BF6536}" type="pres">
      <dgm:prSet presAssocID="{3EF65C45-3B34-43D2-863F-7DA81A632B37}" presName="sibTrans" presStyleLbl="sibTrans2D1" presStyleIdx="1" presStyleCnt="2"/>
      <dgm:spPr/>
      <dgm:t>
        <a:bodyPr/>
        <a:lstStyle/>
        <a:p>
          <a:endParaRPr lang="en-US"/>
        </a:p>
      </dgm:t>
    </dgm:pt>
    <dgm:pt modelId="{8B72FF04-8986-461E-8DBC-0594212BB4B4}" type="pres">
      <dgm:prSet presAssocID="{3EF65C45-3B34-43D2-863F-7DA81A632B37}" presName="connectorText" presStyleLbl="sibTrans2D1" presStyleIdx="1" presStyleCnt="2"/>
      <dgm:spPr/>
      <dgm:t>
        <a:bodyPr/>
        <a:lstStyle/>
        <a:p>
          <a:endParaRPr lang="en-US"/>
        </a:p>
      </dgm:t>
    </dgm:pt>
    <dgm:pt modelId="{B60D8573-27B8-4E1C-BD2A-E8BF5C48FF9B}" type="pres">
      <dgm:prSet presAssocID="{944E7507-2C7C-4134-9DCA-6A19D5609012}" presName="node" presStyleLbl="node1" presStyleIdx="2" presStyleCnt="3">
        <dgm:presLayoutVars>
          <dgm:bulletEnabled val="1"/>
        </dgm:presLayoutVars>
      </dgm:prSet>
      <dgm:spPr/>
      <dgm:t>
        <a:bodyPr/>
        <a:lstStyle/>
        <a:p>
          <a:endParaRPr lang="en-US"/>
        </a:p>
      </dgm:t>
    </dgm:pt>
  </dgm:ptLst>
  <dgm:cxnLst>
    <dgm:cxn modelId="{A8D464DF-DBF0-4305-B7B9-41BB0ADB9AB0}" type="presOf" srcId="{3EF65C45-3B34-43D2-863F-7DA81A632B37}" destId="{65A14E0D-FE38-40D2-BF65-D21DD8BF6536}" srcOrd="0" destOrd="0" presId="urn:microsoft.com/office/officeart/2005/8/layout/process2"/>
    <dgm:cxn modelId="{9B512559-E4E1-4F7C-8A9F-C3E062AE3476}" srcId="{4ABECE29-A7AE-4011-9103-F292EF86274E}" destId="{944E7507-2C7C-4134-9DCA-6A19D5609012}" srcOrd="2" destOrd="0" parTransId="{39CBEAD0-CA21-4B5F-9A87-99B971F63FD1}" sibTransId="{CC04D773-168C-4662-813D-1DF14A68E9A1}"/>
    <dgm:cxn modelId="{9E0D525E-F984-4695-BA47-C8F748A52710}" type="presOf" srcId="{322B1A5F-9CC9-476A-954A-C11A6BEF6C8C}" destId="{8700D1EC-5D77-4399-A3BE-2B0D75292927}" srcOrd="0" destOrd="0" presId="urn:microsoft.com/office/officeart/2005/8/layout/process2"/>
    <dgm:cxn modelId="{95DC6E1B-573E-4B61-A700-139F833EF888}" type="presOf" srcId="{944E7507-2C7C-4134-9DCA-6A19D5609012}" destId="{B60D8573-27B8-4E1C-BD2A-E8BF5C48FF9B}" srcOrd="0" destOrd="0" presId="urn:microsoft.com/office/officeart/2005/8/layout/process2"/>
    <dgm:cxn modelId="{38953CFB-BE3A-4C7C-8B3B-26E24DE02B55}" srcId="{4ABECE29-A7AE-4011-9103-F292EF86274E}" destId="{322B1A5F-9CC9-476A-954A-C11A6BEF6C8C}" srcOrd="1" destOrd="0" parTransId="{F81C6B81-AD09-469A-8000-6889573DC36F}" sibTransId="{3EF65C45-3B34-43D2-863F-7DA81A632B37}"/>
    <dgm:cxn modelId="{ADAA4382-9D68-4E50-A01C-CBFCFB35D3C3}" type="presOf" srcId="{E0430D94-300D-407D-B3D9-612864BD04FB}" destId="{521A70FA-7092-4C71-8236-3F2530900ABD}" srcOrd="0" destOrd="0" presId="urn:microsoft.com/office/officeart/2005/8/layout/process2"/>
    <dgm:cxn modelId="{E2CC844D-F484-4C71-997F-9617748DDA1C}" type="presOf" srcId="{3EF65C45-3B34-43D2-863F-7DA81A632B37}" destId="{8B72FF04-8986-461E-8DBC-0594212BB4B4}" srcOrd="1" destOrd="0" presId="urn:microsoft.com/office/officeart/2005/8/layout/process2"/>
    <dgm:cxn modelId="{3A4B268A-0D64-457B-86F4-9AC09CD0D533}" type="presOf" srcId="{45AF4CE6-4A4C-4F7D-9134-BC4CD9D1C784}" destId="{1FDA22DC-F3F8-429E-ABE5-F993A676AB67}" srcOrd="1" destOrd="0" presId="urn:microsoft.com/office/officeart/2005/8/layout/process2"/>
    <dgm:cxn modelId="{0FB0AE62-FB2E-4416-9CB4-3EE00648784D}" type="presOf" srcId="{45AF4CE6-4A4C-4F7D-9134-BC4CD9D1C784}" destId="{BA172661-E993-4A62-83E6-D03765E3E621}" srcOrd="0" destOrd="0" presId="urn:microsoft.com/office/officeart/2005/8/layout/process2"/>
    <dgm:cxn modelId="{F6FE0BE9-B104-41D3-886B-2E0677A3FD3D}" srcId="{4ABECE29-A7AE-4011-9103-F292EF86274E}" destId="{E0430D94-300D-407D-B3D9-612864BD04FB}" srcOrd="0" destOrd="0" parTransId="{2657DB54-4F1F-4C03-A933-42552C05097D}" sibTransId="{45AF4CE6-4A4C-4F7D-9134-BC4CD9D1C784}"/>
    <dgm:cxn modelId="{12B38A58-7E73-4E11-8896-414A18DD860E}" type="presOf" srcId="{4ABECE29-A7AE-4011-9103-F292EF86274E}" destId="{3DC9470D-BA64-4147-9CD7-F95B6503267F}" srcOrd="0" destOrd="0" presId="urn:microsoft.com/office/officeart/2005/8/layout/process2"/>
    <dgm:cxn modelId="{8BE87863-5074-4A12-B850-530852920AC9}" type="presParOf" srcId="{3DC9470D-BA64-4147-9CD7-F95B6503267F}" destId="{521A70FA-7092-4C71-8236-3F2530900ABD}" srcOrd="0" destOrd="0" presId="urn:microsoft.com/office/officeart/2005/8/layout/process2"/>
    <dgm:cxn modelId="{5468D50E-5660-47B4-841F-0E41A0BD569C}" type="presParOf" srcId="{3DC9470D-BA64-4147-9CD7-F95B6503267F}" destId="{BA172661-E993-4A62-83E6-D03765E3E621}" srcOrd="1" destOrd="0" presId="urn:microsoft.com/office/officeart/2005/8/layout/process2"/>
    <dgm:cxn modelId="{54680266-614E-47EC-8B51-996618ED6221}" type="presParOf" srcId="{BA172661-E993-4A62-83E6-D03765E3E621}" destId="{1FDA22DC-F3F8-429E-ABE5-F993A676AB67}" srcOrd="0" destOrd="0" presId="urn:microsoft.com/office/officeart/2005/8/layout/process2"/>
    <dgm:cxn modelId="{EFB4A8A3-C164-4E68-892C-016E6D274E6D}" type="presParOf" srcId="{3DC9470D-BA64-4147-9CD7-F95B6503267F}" destId="{8700D1EC-5D77-4399-A3BE-2B0D75292927}" srcOrd="2" destOrd="0" presId="urn:microsoft.com/office/officeart/2005/8/layout/process2"/>
    <dgm:cxn modelId="{CE53E801-67B3-40F6-BD65-E16CC638283D}" type="presParOf" srcId="{3DC9470D-BA64-4147-9CD7-F95B6503267F}" destId="{65A14E0D-FE38-40D2-BF65-D21DD8BF6536}" srcOrd="3" destOrd="0" presId="urn:microsoft.com/office/officeart/2005/8/layout/process2"/>
    <dgm:cxn modelId="{34B03F42-44A0-4684-9369-E8AAAA78A57A}" type="presParOf" srcId="{65A14E0D-FE38-40D2-BF65-D21DD8BF6536}" destId="{8B72FF04-8986-461E-8DBC-0594212BB4B4}" srcOrd="0" destOrd="0" presId="urn:microsoft.com/office/officeart/2005/8/layout/process2"/>
    <dgm:cxn modelId="{79964940-52DA-4475-B96D-4E641078F35C}" type="presParOf" srcId="{3DC9470D-BA64-4147-9CD7-F95B6503267F}" destId="{B60D8573-27B8-4E1C-BD2A-E8BF5C48FF9B}" srcOrd="4" destOrd="0" presId="urn:microsoft.com/office/officeart/2005/8/layout/process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6CC9B2-05A7-475B-8287-3C1E5BAF09EE}" type="doc">
      <dgm:prSet loTypeId="urn:microsoft.com/office/officeart/2005/8/layout/process1" loCatId="process" qsTypeId="urn:microsoft.com/office/officeart/2005/8/quickstyle/simple1" qsCatId="simple" csTypeId="urn:microsoft.com/office/officeart/2005/8/colors/accent1_2" csCatId="accent1" phldr="1"/>
      <dgm:spPr/>
    </dgm:pt>
    <dgm:pt modelId="{B5AC95E0-F2B8-4D14-B052-78CA7C52DF99}">
      <dgm:prSet phldrT="[Text]" custT="1"/>
      <dgm:spPr/>
      <dgm:t>
        <a:bodyPr/>
        <a:lstStyle/>
        <a:p>
          <a:r>
            <a:rPr lang="en-US" sz="1800" b="1" dirty="0"/>
            <a:t>ITOCA and OPI </a:t>
          </a:r>
        </a:p>
        <a:p>
          <a:r>
            <a:rPr lang="en-US" sz="1800" b="1" dirty="0"/>
            <a:t>baseline </a:t>
          </a:r>
        </a:p>
      </dgm:t>
    </dgm:pt>
    <dgm:pt modelId="{6C0ED51E-9C20-485F-A4E3-82D01062A6FE}" type="parTrans" cxnId="{0E40AEBD-877D-4B01-9982-1BAC3C677860}">
      <dgm:prSet/>
      <dgm:spPr/>
      <dgm:t>
        <a:bodyPr/>
        <a:lstStyle/>
        <a:p>
          <a:endParaRPr lang="en-US" sz="1800" b="1"/>
        </a:p>
      </dgm:t>
    </dgm:pt>
    <dgm:pt modelId="{DE3FF4CB-5097-41D7-8C60-54A1F45A2096}" type="sibTrans" cxnId="{0E40AEBD-877D-4B01-9982-1BAC3C677860}">
      <dgm:prSet custT="1"/>
      <dgm:spPr/>
      <dgm:t>
        <a:bodyPr/>
        <a:lstStyle/>
        <a:p>
          <a:endParaRPr lang="en-US" sz="1800" b="1"/>
        </a:p>
      </dgm:t>
    </dgm:pt>
    <dgm:pt modelId="{C8C878F6-DA6E-4469-839E-79032A8FBCD4}">
      <dgm:prSet phldrT="[Text]" custT="1"/>
      <dgm:spPr/>
      <dgm:t>
        <a:bodyPr/>
        <a:lstStyle/>
        <a:p>
          <a:r>
            <a:rPr lang="en-US" sz="1800" b="1" dirty="0"/>
            <a:t>CAP Development and Implementation </a:t>
          </a:r>
        </a:p>
      </dgm:t>
    </dgm:pt>
    <dgm:pt modelId="{6A9A7E1A-4D73-46C3-8E8B-631435515B12}" type="parTrans" cxnId="{A86A947C-3A7C-4A50-A21A-7F29F96550F8}">
      <dgm:prSet/>
      <dgm:spPr/>
      <dgm:t>
        <a:bodyPr/>
        <a:lstStyle/>
        <a:p>
          <a:endParaRPr lang="en-US" sz="1800" b="1"/>
        </a:p>
      </dgm:t>
    </dgm:pt>
    <dgm:pt modelId="{BAFF882B-9F94-46A1-8787-3D3D2FCAB862}" type="sibTrans" cxnId="{A86A947C-3A7C-4A50-A21A-7F29F96550F8}">
      <dgm:prSet custT="1"/>
      <dgm:spPr/>
      <dgm:t>
        <a:bodyPr/>
        <a:lstStyle/>
        <a:p>
          <a:endParaRPr lang="en-US" sz="1800" b="1"/>
        </a:p>
      </dgm:t>
    </dgm:pt>
    <dgm:pt modelId="{AD2F28FE-F431-48CA-9C7A-5A355F0554C1}">
      <dgm:prSet phldrT="[Text]" custT="1"/>
      <dgm:spPr/>
      <dgm:t>
        <a:bodyPr/>
        <a:lstStyle/>
        <a:p>
          <a:r>
            <a:rPr lang="en-US" sz="1800" b="1" dirty="0"/>
            <a:t>Annual Re-assessment </a:t>
          </a:r>
        </a:p>
      </dgm:t>
    </dgm:pt>
    <dgm:pt modelId="{77AB7B6B-90F8-454B-BC6F-717D4EB8AC68}" type="parTrans" cxnId="{1D11BAA5-760D-4178-A389-7116F15D297E}">
      <dgm:prSet/>
      <dgm:spPr/>
      <dgm:t>
        <a:bodyPr/>
        <a:lstStyle/>
        <a:p>
          <a:endParaRPr lang="en-US" sz="1800" b="1"/>
        </a:p>
      </dgm:t>
    </dgm:pt>
    <dgm:pt modelId="{D4190659-0203-4E32-AF05-2C5B625239C7}" type="sibTrans" cxnId="{1D11BAA5-760D-4178-A389-7116F15D297E}">
      <dgm:prSet/>
      <dgm:spPr/>
      <dgm:t>
        <a:bodyPr/>
        <a:lstStyle/>
        <a:p>
          <a:endParaRPr lang="en-US" sz="1800" b="1"/>
        </a:p>
      </dgm:t>
    </dgm:pt>
    <dgm:pt modelId="{A863A40F-A1F4-484E-9AB7-75B0B1D5E10A}" type="pres">
      <dgm:prSet presAssocID="{006CC9B2-05A7-475B-8287-3C1E5BAF09EE}" presName="Name0" presStyleCnt="0">
        <dgm:presLayoutVars>
          <dgm:dir/>
          <dgm:resizeHandles val="exact"/>
        </dgm:presLayoutVars>
      </dgm:prSet>
      <dgm:spPr/>
    </dgm:pt>
    <dgm:pt modelId="{47D393F3-7A40-4C26-A9D9-034605FCE0CC}" type="pres">
      <dgm:prSet presAssocID="{B5AC95E0-F2B8-4D14-B052-78CA7C52DF99}" presName="node" presStyleLbl="node1" presStyleIdx="0" presStyleCnt="3">
        <dgm:presLayoutVars>
          <dgm:bulletEnabled val="1"/>
        </dgm:presLayoutVars>
      </dgm:prSet>
      <dgm:spPr/>
      <dgm:t>
        <a:bodyPr/>
        <a:lstStyle/>
        <a:p>
          <a:endParaRPr lang="en-US"/>
        </a:p>
      </dgm:t>
    </dgm:pt>
    <dgm:pt modelId="{FE44EA18-8F00-4BD2-B0CC-498630C2969A}" type="pres">
      <dgm:prSet presAssocID="{DE3FF4CB-5097-41D7-8C60-54A1F45A2096}" presName="sibTrans" presStyleLbl="sibTrans2D1" presStyleIdx="0" presStyleCnt="2"/>
      <dgm:spPr/>
      <dgm:t>
        <a:bodyPr/>
        <a:lstStyle/>
        <a:p>
          <a:endParaRPr lang="en-US"/>
        </a:p>
      </dgm:t>
    </dgm:pt>
    <dgm:pt modelId="{46ABEC6E-7CB2-4FB3-B1DF-20B54F650840}" type="pres">
      <dgm:prSet presAssocID="{DE3FF4CB-5097-41D7-8C60-54A1F45A2096}" presName="connectorText" presStyleLbl="sibTrans2D1" presStyleIdx="0" presStyleCnt="2"/>
      <dgm:spPr/>
      <dgm:t>
        <a:bodyPr/>
        <a:lstStyle/>
        <a:p>
          <a:endParaRPr lang="en-US"/>
        </a:p>
      </dgm:t>
    </dgm:pt>
    <dgm:pt modelId="{79F61B17-6730-4104-8196-2F74BF02C673}" type="pres">
      <dgm:prSet presAssocID="{C8C878F6-DA6E-4469-839E-79032A8FBCD4}" presName="node" presStyleLbl="node1" presStyleIdx="1" presStyleCnt="3">
        <dgm:presLayoutVars>
          <dgm:bulletEnabled val="1"/>
        </dgm:presLayoutVars>
      </dgm:prSet>
      <dgm:spPr/>
      <dgm:t>
        <a:bodyPr/>
        <a:lstStyle/>
        <a:p>
          <a:endParaRPr lang="en-US"/>
        </a:p>
      </dgm:t>
    </dgm:pt>
    <dgm:pt modelId="{44B2EE08-8EC9-4C06-AFEA-9B535720272F}" type="pres">
      <dgm:prSet presAssocID="{BAFF882B-9F94-46A1-8787-3D3D2FCAB862}" presName="sibTrans" presStyleLbl="sibTrans2D1" presStyleIdx="1" presStyleCnt="2"/>
      <dgm:spPr/>
      <dgm:t>
        <a:bodyPr/>
        <a:lstStyle/>
        <a:p>
          <a:endParaRPr lang="en-US"/>
        </a:p>
      </dgm:t>
    </dgm:pt>
    <dgm:pt modelId="{CC4BD141-CCD8-4F2E-932F-0367B23A6EA7}" type="pres">
      <dgm:prSet presAssocID="{BAFF882B-9F94-46A1-8787-3D3D2FCAB862}" presName="connectorText" presStyleLbl="sibTrans2D1" presStyleIdx="1" presStyleCnt="2"/>
      <dgm:spPr/>
      <dgm:t>
        <a:bodyPr/>
        <a:lstStyle/>
        <a:p>
          <a:endParaRPr lang="en-US"/>
        </a:p>
      </dgm:t>
    </dgm:pt>
    <dgm:pt modelId="{5D582B92-27E0-408F-8BB7-82DFF778F284}" type="pres">
      <dgm:prSet presAssocID="{AD2F28FE-F431-48CA-9C7A-5A355F0554C1}" presName="node" presStyleLbl="node1" presStyleIdx="2" presStyleCnt="3">
        <dgm:presLayoutVars>
          <dgm:bulletEnabled val="1"/>
        </dgm:presLayoutVars>
      </dgm:prSet>
      <dgm:spPr/>
      <dgm:t>
        <a:bodyPr/>
        <a:lstStyle/>
        <a:p>
          <a:endParaRPr lang="en-US"/>
        </a:p>
      </dgm:t>
    </dgm:pt>
  </dgm:ptLst>
  <dgm:cxnLst>
    <dgm:cxn modelId="{A86A947C-3A7C-4A50-A21A-7F29F96550F8}" srcId="{006CC9B2-05A7-475B-8287-3C1E5BAF09EE}" destId="{C8C878F6-DA6E-4469-839E-79032A8FBCD4}" srcOrd="1" destOrd="0" parTransId="{6A9A7E1A-4D73-46C3-8E8B-631435515B12}" sibTransId="{BAFF882B-9F94-46A1-8787-3D3D2FCAB862}"/>
    <dgm:cxn modelId="{DE48DBA2-4C57-48F3-AE11-06F8A2CC6191}" type="presOf" srcId="{DE3FF4CB-5097-41D7-8C60-54A1F45A2096}" destId="{FE44EA18-8F00-4BD2-B0CC-498630C2969A}" srcOrd="0" destOrd="0" presId="urn:microsoft.com/office/officeart/2005/8/layout/process1"/>
    <dgm:cxn modelId="{EF44EEFF-5CAB-4276-B3A4-7FF3E0EFF217}" type="presOf" srcId="{B5AC95E0-F2B8-4D14-B052-78CA7C52DF99}" destId="{47D393F3-7A40-4C26-A9D9-034605FCE0CC}" srcOrd="0" destOrd="0" presId="urn:microsoft.com/office/officeart/2005/8/layout/process1"/>
    <dgm:cxn modelId="{7EAB4179-E4E9-4D18-A5E1-D78DC61E5292}" type="presOf" srcId="{006CC9B2-05A7-475B-8287-3C1E5BAF09EE}" destId="{A863A40F-A1F4-484E-9AB7-75B0B1D5E10A}" srcOrd="0" destOrd="0" presId="urn:microsoft.com/office/officeart/2005/8/layout/process1"/>
    <dgm:cxn modelId="{1D11BAA5-760D-4178-A389-7116F15D297E}" srcId="{006CC9B2-05A7-475B-8287-3C1E5BAF09EE}" destId="{AD2F28FE-F431-48CA-9C7A-5A355F0554C1}" srcOrd="2" destOrd="0" parTransId="{77AB7B6B-90F8-454B-BC6F-717D4EB8AC68}" sibTransId="{D4190659-0203-4E32-AF05-2C5B625239C7}"/>
    <dgm:cxn modelId="{30C1966C-3864-4FBC-AE40-EBD6F0EB165A}" type="presOf" srcId="{BAFF882B-9F94-46A1-8787-3D3D2FCAB862}" destId="{CC4BD141-CCD8-4F2E-932F-0367B23A6EA7}" srcOrd="1" destOrd="0" presId="urn:microsoft.com/office/officeart/2005/8/layout/process1"/>
    <dgm:cxn modelId="{0E40AEBD-877D-4B01-9982-1BAC3C677860}" srcId="{006CC9B2-05A7-475B-8287-3C1E5BAF09EE}" destId="{B5AC95E0-F2B8-4D14-B052-78CA7C52DF99}" srcOrd="0" destOrd="0" parTransId="{6C0ED51E-9C20-485F-A4E3-82D01062A6FE}" sibTransId="{DE3FF4CB-5097-41D7-8C60-54A1F45A2096}"/>
    <dgm:cxn modelId="{C1D18045-A278-448D-AD0F-2580C569CBCA}" type="presOf" srcId="{BAFF882B-9F94-46A1-8787-3D3D2FCAB862}" destId="{44B2EE08-8EC9-4C06-AFEA-9B535720272F}" srcOrd="0" destOrd="0" presId="urn:microsoft.com/office/officeart/2005/8/layout/process1"/>
    <dgm:cxn modelId="{6BA45FA8-16BB-469C-953F-C649CE01EB02}" type="presOf" srcId="{DE3FF4CB-5097-41D7-8C60-54A1F45A2096}" destId="{46ABEC6E-7CB2-4FB3-B1DF-20B54F650840}" srcOrd="1" destOrd="0" presId="urn:microsoft.com/office/officeart/2005/8/layout/process1"/>
    <dgm:cxn modelId="{FD7FB266-C309-4B7A-84CB-978B57B04FD8}" type="presOf" srcId="{C8C878F6-DA6E-4469-839E-79032A8FBCD4}" destId="{79F61B17-6730-4104-8196-2F74BF02C673}" srcOrd="0" destOrd="0" presId="urn:microsoft.com/office/officeart/2005/8/layout/process1"/>
    <dgm:cxn modelId="{3347D956-7DBB-4BD5-AF2D-0F28B8425000}" type="presOf" srcId="{AD2F28FE-F431-48CA-9C7A-5A355F0554C1}" destId="{5D582B92-27E0-408F-8BB7-82DFF778F284}" srcOrd="0" destOrd="0" presId="urn:microsoft.com/office/officeart/2005/8/layout/process1"/>
    <dgm:cxn modelId="{CC49DB0C-3738-4113-891D-B98D68441505}" type="presParOf" srcId="{A863A40F-A1F4-484E-9AB7-75B0B1D5E10A}" destId="{47D393F3-7A40-4C26-A9D9-034605FCE0CC}" srcOrd="0" destOrd="0" presId="urn:microsoft.com/office/officeart/2005/8/layout/process1"/>
    <dgm:cxn modelId="{BDA6B503-47A4-4413-88DA-4CB6AD38216D}" type="presParOf" srcId="{A863A40F-A1F4-484E-9AB7-75B0B1D5E10A}" destId="{FE44EA18-8F00-4BD2-B0CC-498630C2969A}" srcOrd="1" destOrd="0" presId="urn:microsoft.com/office/officeart/2005/8/layout/process1"/>
    <dgm:cxn modelId="{01D4CA46-FA3A-4A89-A748-3297A89382AC}" type="presParOf" srcId="{FE44EA18-8F00-4BD2-B0CC-498630C2969A}" destId="{46ABEC6E-7CB2-4FB3-B1DF-20B54F650840}" srcOrd="0" destOrd="0" presId="urn:microsoft.com/office/officeart/2005/8/layout/process1"/>
    <dgm:cxn modelId="{4CB2A04E-A152-4846-8277-B41C1B409365}" type="presParOf" srcId="{A863A40F-A1F4-484E-9AB7-75B0B1D5E10A}" destId="{79F61B17-6730-4104-8196-2F74BF02C673}" srcOrd="2" destOrd="0" presId="urn:microsoft.com/office/officeart/2005/8/layout/process1"/>
    <dgm:cxn modelId="{0A657D97-3253-486C-8F24-66B1D32916EC}" type="presParOf" srcId="{A863A40F-A1F4-484E-9AB7-75B0B1D5E10A}" destId="{44B2EE08-8EC9-4C06-AFEA-9B535720272F}" srcOrd="3" destOrd="0" presId="urn:microsoft.com/office/officeart/2005/8/layout/process1"/>
    <dgm:cxn modelId="{7297F7DB-E7E6-4E37-B5F8-82189E514DE0}" type="presParOf" srcId="{44B2EE08-8EC9-4C06-AFEA-9B535720272F}" destId="{CC4BD141-CCD8-4F2E-932F-0367B23A6EA7}" srcOrd="0" destOrd="0" presId="urn:microsoft.com/office/officeart/2005/8/layout/process1"/>
    <dgm:cxn modelId="{C72385BB-715E-4F59-AA20-09CD552C3BF3}" type="presParOf" srcId="{A863A40F-A1F4-484E-9AB7-75B0B1D5E10A}" destId="{5D582B92-27E0-408F-8BB7-82DFF778F28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E7A01D-C35D-46B9-BCED-EDA9A1EFAD81}" type="doc">
      <dgm:prSet loTypeId="urn:microsoft.com/office/officeart/2008/layout/AlternatingHexagons" loCatId="list" qsTypeId="urn:microsoft.com/office/officeart/2005/8/quickstyle/simple1" qsCatId="simple" csTypeId="urn:microsoft.com/office/officeart/2005/8/colors/accent1_1" csCatId="accent1" phldr="1"/>
      <dgm:spPr/>
      <dgm:t>
        <a:bodyPr/>
        <a:lstStyle/>
        <a:p>
          <a:endParaRPr lang="en-US"/>
        </a:p>
      </dgm:t>
    </dgm:pt>
    <dgm:pt modelId="{AA1DADD4-0C1B-4D82-9294-2DC5C472D037}">
      <dgm:prSet phldrT="[Text]" custT="1"/>
      <dgm:spPr/>
      <dgm:t>
        <a:bodyPr/>
        <a:lstStyle/>
        <a:p>
          <a:r>
            <a:rPr lang="en-US" sz="1400" b="1" dirty="0"/>
            <a:t>Training, Coaching and Mentoring</a:t>
          </a:r>
        </a:p>
      </dgm:t>
    </dgm:pt>
    <dgm:pt modelId="{64E9EE4E-5F2C-4C3A-8064-CC72D6543185}" type="parTrans" cxnId="{FEE04EC5-7508-4977-BDA3-914639431A07}">
      <dgm:prSet/>
      <dgm:spPr/>
      <dgm:t>
        <a:bodyPr/>
        <a:lstStyle/>
        <a:p>
          <a:endParaRPr lang="en-US" sz="1200" b="1"/>
        </a:p>
      </dgm:t>
    </dgm:pt>
    <dgm:pt modelId="{966C986D-6CCA-4119-97F9-4E4B4AAB63E5}" type="sibTrans" cxnId="{FEE04EC5-7508-4977-BDA3-914639431A07}">
      <dgm:prSet custT="1"/>
      <dgm:spPr/>
      <dgm:t>
        <a:bodyPr/>
        <a:lstStyle/>
        <a:p>
          <a:r>
            <a:rPr lang="en-US" sz="1600" b="1" dirty="0"/>
            <a:t>Peer Exchange</a:t>
          </a:r>
        </a:p>
      </dgm:t>
    </dgm:pt>
    <dgm:pt modelId="{C17D2B64-FC0A-47FB-848D-01C87D44718F}">
      <dgm:prSet phldrT="[Text]" custT="1"/>
      <dgm:spPr/>
      <dgm:t>
        <a:bodyPr/>
        <a:lstStyle/>
        <a:p>
          <a:r>
            <a:rPr lang="en-US" sz="1200" b="1" dirty="0"/>
            <a:t>Facilitated Assessments and Capacity Development Planning </a:t>
          </a:r>
        </a:p>
      </dgm:t>
    </dgm:pt>
    <dgm:pt modelId="{45FF2B0A-9563-490C-A902-75970F1D4370}" type="parTrans" cxnId="{7898F105-6326-4C48-93E1-5BABC832345E}">
      <dgm:prSet/>
      <dgm:spPr/>
      <dgm:t>
        <a:bodyPr/>
        <a:lstStyle/>
        <a:p>
          <a:endParaRPr lang="en-US" sz="1200" b="1"/>
        </a:p>
      </dgm:t>
    </dgm:pt>
    <dgm:pt modelId="{9555EFB5-643B-4592-9EE8-AA125F3DF7D4}" type="sibTrans" cxnId="{7898F105-6326-4C48-93E1-5BABC832345E}">
      <dgm:prSet custT="1"/>
      <dgm:spPr/>
      <dgm:t>
        <a:bodyPr/>
        <a:lstStyle/>
        <a:p>
          <a:r>
            <a:rPr lang="en-US" sz="1400" b="1" dirty="0"/>
            <a:t>Knowledge Management</a:t>
          </a:r>
        </a:p>
      </dgm:t>
    </dgm:pt>
    <dgm:pt modelId="{14DB55E0-92D4-4354-B604-D52752273EDD}">
      <dgm:prSet phldrT="[Text]" custT="1"/>
      <dgm:spPr/>
      <dgm:t>
        <a:bodyPr/>
        <a:lstStyle/>
        <a:p>
          <a:r>
            <a:rPr lang="en-US" sz="1400" b="1" dirty="0"/>
            <a:t>Consultancy Services </a:t>
          </a:r>
        </a:p>
      </dgm:t>
    </dgm:pt>
    <dgm:pt modelId="{EDB4AFCE-E78C-4243-9908-0DA1355493B1}" type="sibTrans" cxnId="{2C876C68-2A4B-45CE-94B4-D671A2EE5F44}">
      <dgm:prSet custT="1"/>
      <dgm:spPr/>
      <dgm:t>
        <a:bodyPr/>
        <a:lstStyle/>
        <a:p>
          <a:r>
            <a:rPr lang="en-US" sz="1400" b="1" dirty="0"/>
            <a:t>Capacity Development Marketplace </a:t>
          </a:r>
        </a:p>
      </dgm:t>
    </dgm:pt>
    <dgm:pt modelId="{B71C94C4-B656-434C-9B3E-5FC5C6F7DBCB}" type="parTrans" cxnId="{2C876C68-2A4B-45CE-94B4-D671A2EE5F44}">
      <dgm:prSet/>
      <dgm:spPr/>
      <dgm:t>
        <a:bodyPr/>
        <a:lstStyle/>
        <a:p>
          <a:endParaRPr lang="en-US" sz="1200" b="1"/>
        </a:p>
      </dgm:t>
    </dgm:pt>
    <dgm:pt modelId="{E246917B-EB1C-45DF-8BC4-C47CCAE7D086}" type="pres">
      <dgm:prSet presAssocID="{5EE7A01D-C35D-46B9-BCED-EDA9A1EFAD81}" presName="Name0" presStyleCnt="0">
        <dgm:presLayoutVars>
          <dgm:chMax/>
          <dgm:chPref/>
          <dgm:dir/>
          <dgm:animLvl val="lvl"/>
        </dgm:presLayoutVars>
      </dgm:prSet>
      <dgm:spPr/>
      <dgm:t>
        <a:bodyPr/>
        <a:lstStyle/>
        <a:p>
          <a:endParaRPr lang="en-US"/>
        </a:p>
      </dgm:t>
    </dgm:pt>
    <dgm:pt modelId="{09F7D622-DE63-4BDB-9707-35CFADE8A987}" type="pres">
      <dgm:prSet presAssocID="{AA1DADD4-0C1B-4D82-9294-2DC5C472D037}" presName="composite" presStyleCnt="0"/>
      <dgm:spPr/>
    </dgm:pt>
    <dgm:pt modelId="{0C483FCF-8D1F-4C48-A709-674E49BB2219}" type="pres">
      <dgm:prSet presAssocID="{AA1DADD4-0C1B-4D82-9294-2DC5C472D037}" presName="Parent1" presStyleLbl="node1" presStyleIdx="0" presStyleCnt="6">
        <dgm:presLayoutVars>
          <dgm:chMax val="1"/>
          <dgm:chPref val="1"/>
          <dgm:bulletEnabled val="1"/>
        </dgm:presLayoutVars>
      </dgm:prSet>
      <dgm:spPr/>
      <dgm:t>
        <a:bodyPr/>
        <a:lstStyle/>
        <a:p>
          <a:endParaRPr lang="en-US"/>
        </a:p>
      </dgm:t>
    </dgm:pt>
    <dgm:pt modelId="{4EEC4F8B-1B1D-4EA7-B346-C375D19C27B0}" type="pres">
      <dgm:prSet presAssocID="{AA1DADD4-0C1B-4D82-9294-2DC5C472D037}" presName="Childtext1" presStyleLbl="revTx" presStyleIdx="0" presStyleCnt="3">
        <dgm:presLayoutVars>
          <dgm:chMax val="0"/>
          <dgm:chPref val="0"/>
          <dgm:bulletEnabled val="1"/>
        </dgm:presLayoutVars>
      </dgm:prSet>
      <dgm:spPr/>
    </dgm:pt>
    <dgm:pt modelId="{B1906216-5B0E-4324-B92B-D3CC634E183A}" type="pres">
      <dgm:prSet presAssocID="{AA1DADD4-0C1B-4D82-9294-2DC5C472D037}" presName="BalanceSpacing" presStyleCnt="0"/>
      <dgm:spPr/>
    </dgm:pt>
    <dgm:pt modelId="{CC674991-966A-4D5F-B732-0FF4688BAC5C}" type="pres">
      <dgm:prSet presAssocID="{AA1DADD4-0C1B-4D82-9294-2DC5C472D037}" presName="BalanceSpacing1" presStyleCnt="0"/>
      <dgm:spPr/>
    </dgm:pt>
    <dgm:pt modelId="{1FFEB55E-1BB3-4DB5-8BEF-E45AACFAE9AA}" type="pres">
      <dgm:prSet presAssocID="{966C986D-6CCA-4119-97F9-4E4B4AAB63E5}" presName="Accent1Text" presStyleLbl="node1" presStyleIdx="1" presStyleCnt="6"/>
      <dgm:spPr/>
      <dgm:t>
        <a:bodyPr/>
        <a:lstStyle/>
        <a:p>
          <a:endParaRPr lang="en-US"/>
        </a:p>
      </dgm:t>
    </dgm:pt>
    <dgm:pt modelId="{BB9E92A9-B43C-4A56-82EA-6E1D4DDA7B17}" type="pres">
      <dgm:prSet presAssocID="{966C986D-6CCA-4119-97F9-4E4B4AAB63E5}" presName="spaceBetweenRectangles" presStyleCnt="0"/>
      <dgm:spPr/>
    </dgm:pt>
    <dgm:pt modelId="{F7ACB607-9ADB-48B5-BC7F-35FF3F47A5E8}" type="pres">
      <dgm:prSet presAssocID="{C17D2B64-FC0A-47FB-848D-01C87D44718F}" presName="composite" presStyleCnt="0"/>
      <dgm:spPr/>
    </dgm:pt>
    <dgm:pt modelId="{EF9C2DFF-FD69-4BCD-880E-A74653A1A4EE}" type="pres">
      <dgm:prSet presAssocID="{C17D2B64-FC0A-47FB-848D-01C87D44718F}" presName="Parent1" presStyleLbl="node1" presStyleIdx="2" presStyleCnt="6">
        <dgm:presLayoutVars>
          <dgm:chMax val="1"/>
          <dgm:chPref val="1"/>
          <dgm:bulletEnabled val="1"/>
        </dgm:presLayoutVars>
      </dgm:prSet>
      <dgm:spPr/>
      <dgm:t>
        <a:bodyPr/>
        <a:lstStyle/>
        <a:p>
          <a:endParaRPr lang="en-US"/>
        </a:p>
      </dgm:t>
    </dgm:pt>
    <dgm:pt modelId="{0A4611A0-185C-4DA2-AB7A-F6524CA5D528}" type="pres">
      <dgm:prSet presAssocID="{C17D2B64-FC0A-47FB-848D-01C87D44718F}" presName="Childtext1" presStyleLbl="revTx" presStyleIdx="1" presStyleCnt="3">
        <dgm:presLayoutVars>
          <dgm:chMax val="0"/>
          <dgm:chPref val="0"/>
          <dgm:bulletEnabled val="1"/>
        </dgm:presLayoutVars>
      </dgm:prSet>
      <dgm:spPr/>
    </dgm:pt>
    <dgm:pt modelId="{61D9DDC5-5869-4CEA-BAEF-68EF9AAB9EEF}" type="pres">
      <dgm:prSet presAssocID="{C17D2B64-FC0A-47FB-848D-01C87D44718F}" presName="BalanceSpacing" presStyleCnt="0"/>
      <dgm:spPr/>
    </dgm:pt>
    <dgm:pt modelId="{CD72B67F-4BB2-48F1-881C-543BD3D8DD1C}" type="pres">
      <dgm:prSet presAssocID="{C17D2B64-FC0A-47FB-848D-01C87D44718F}" presName="BalanceSpacing1" presStyleCnt="0"/>
      <dgm:spPr/>
    </dgm:pt>
    <dgm:pt modelId="{D38BE51F-E5A1-4CB8-B164-3DE98FB89608}" type="pres">
      <dgm:prSet presAssocID="{9555EFB5-643B-4592-9EE8-AA125F3DF7D4}" presName="Accent1Text" presStyleLbl="node1" presStyleIdx="3" presStyleCnt="6" custLinFactNeighborX="54595" custLinFactNeighborY="-84545"/>
      <dgm:spPr/>
      <dgm:t>
        <a:bodyPr/>
        <a:lstStyle/>
        <a:p>
          <a:endParaRPr lang="en-US"/>
        </a:p>
      </dgm:t>
    </dgm:pt>
    <dgm:pt modelId="{106ACFAB-2191-4ABF-AA7F-958B5B4C68FE}" type="pres">
      <dgm:prSet presAssocID="{9555EFB5-643B-4592-9EE8-AA125F3DF7D4}" presName="spaceBetweenRectangles" presStyleCnt="0"/>
      <dgm:spPr/>
    </dgm:pt>
    <dgm:pt modelId="{2830D65A-9A9F-48EA-877F-760DD877BCD4}" type="pres">
      <dgm:prSet presAssocID="{14DB55E0-92D4-4354-B604-D52752273EDD}" presName="composite" presStyleCnt="0"/>
      <dgm:spPr/>
    </dgm:pt>
    <dgm:pt modelId="{4ECC0961-525C-4C86-AEFB-E1CF6D93D0DE}" type="pres">
      <dgm:prSet presAssocID="{14DB55E0-92D4-4354-B604-D52752273EDD}" presName="Parent1" presStyleLbl="node1" presStyleIdx="4" presStyleCnt="6" custLinFactNeighborX="53720" custLinFactNeighborY="-86071">
        <dgm:presLayoutVars>
          <dgm:chMax val="1"/>
          <dgm:chPref val="1"/>
          <dgm:bulletEnabled val="1"/>
        </dgm:presLayoutVars>
      </dgm:prSet>
      <dgm:spPr/>
      <dgm:t>
        <a:bodyPr/>
        <a:lstStyle/>
        <a:p>
          <a:endParaRPr lang="en-US"/>
        </a:p>
      </dgm:t>
    </dgm:pt>
    <dgm:pt modelId="{E9E7EF21-CF19-4BF9-A51A-31D8F93207F4}" type="pres">
      <dgm:prSet presAssocID="{14DB55E0-92D4-4354-B604-D52752273EDD}" presName="Childtext1" presStyleLbl="revTx" presStyleIdx="2" presStyleCnt="3">
        <dgm:presLayoutVars>
          <dgm:chMax val="0"/>
          <dgm:chPref val="0"/>
          <dgm:bulletEnabled val="1"/>
        </dgm:presLayoutVars>
      </dgm:prSet>
      <dgm:spPr/>
    </dgm:pt>
    <dgm:pt modelId="{5117CBB7-895E-4BE3-8329-DDE1F4E0300E}" type="pres">
      <dgm:prSet presAssocID="{14DB55E0-92D4-4354-B604-D52752273EDD}" presName="BalanceSpacing" presStyleCnt="0"/>
      <dgm:spPr/>
    </dgm:pt>
    <dgm:pt modelId="{37437B29-C354-40BF-89ED-9C141B6F0427}" type="pres">
      <dgm:prSet presAssocID="{14DB55E0-92D4-4354-B604-D52752273EDD}" presName="BalanceSpacing1" presStyleCnt="0"/>
      <dgm:spPr/>
    </dgm:pt>
    <dgm:pt modelId="{3B58A715-F901-4305-9E34-6022F6AE1591}" type="pres">
      <dgm:prSet presAssocID="{EDB4AFCE-E78C-4243-9908-0DA1355493B1}" presName="Accent1Text" presStyleLbl="node1" presStyleIdx="5" presStyleCnt="6" custLinFactX="100000" custLinFactNeighborX="170793" custLinFactNeighborY="-86071"/>
      <dgm:spPr/>
      <dgm:t>
        <a:bodyPr/>
        <a:lstStyle/>
        <a:p>
          <a:endParaRPr lang="en-US"/>
        </a:p>
      </dgm:t>
    </dgm:pt>
  </dgm:ptLst>
  <dgm:cxnLst>
    <dgm:cxn modelId="{D79140EE-C077-47A3-B63F-23BE7A4C4140}" type="presOf" srcId="{966C986D-6CCA-4119-97F9-4E4B4AAB63E5}" destId="{1FFEB55E-1BB3-4DB5-8BEF-E45AACFAE9AA}" srcOrd="0" destOrd="0" presId="urn:microsoft.com/office/officeart/2008/layout/AlternatingHexagons"/>
    <dgm:cxn modelId="{93D49980-41F4-4709-BABF-705830ED9B3D}" type="presOf" srcId="{EDB4AFCE-E78C-4243-9908-0DA1355493B1}" destId="{3B58A715-F901-4305-9E34-6022F6AE1591}" srcOrd="0" destOrd="0" presId="urn:microsoft.com/office/officeart/2008/layout/AlternatingHexagons"/>
    <dgm:cxn modelId="{DC2E328C-2177-4213-BC80-2CE6FF244961}" type="presOf" srcId="{5EE7A01D-C35D-46B9-BCED-EDA9A1EFAD81}" destId="{E246917B-EB1C-45DF-8BC4-C47CCAE7D086}" srcOrd="0" destOrd="0" presId="urn:microsoft.com/office/officeart/2008/layout/AlternatingHexagons"/>
    <dgm:cxn modelId="{FEE04EC5-7508-4977-BDA3-914639431A07}" srcId="{5EE7A01D-C35D-46B9-BCED-EDA9A1EFAD81}" destId="{AA1DADD4-0C1B-4D82-9294-2DC5C472D037}" srcOrd="0" destOrd="0" parTransId="{64E9EE4E-5F2C-4C3A-8064-CC72D6543185}" sibTransId="{966C986D-6CCA-4119-97F9-4E4B4AAB63E5}"/>
    <dgm:cxn modelId="{55E9EDA3-075A-4172-9133-05AD92E8C224}" type="presOf" srcId="{14DB55E0-92D4-4354-B604-D52752273EDD}" destId="{4ECC0961-525C-4C86-AEFB-E1CF6D93D0DE}" srcOrd="0" destOrd="0" presId="urn:microsoft.com/office/officeart/2008/layout/AlternatingHexagons"/>
    <dgm:cxn modelId="{F66CCCA5-E3B8-4B44-AECB-F7CCAB272709}" type="presOf" srcId="{9555EFB5-643B-4592-9EE8-AA125F3DF7D4}" destId="{D38BE51F-E5A1-4CB8-B164-3DE98FB89608}" srcOrd="0" destOrd="0" presId="urn:microsoft.com/office/officeart/2008/layout/AlternatingHexagons"/>
    <dgm:cxn modelId="{645EE35B-C9DE-444D-B940-8DF5024DAA2B}" type="presOf" srcId="{AA1DADD4-0C1B-4D82-9294-2DC5C472D037}" destId="{0C483FCF-8D1F-4C48-A709-674E49BB2219}" srcOrd="0" destOrd="0" presId="urn:microsoft.com/office/officeart/2008/layout/AlternatingHexagons"/>
    <dgm:cxn modelId="{7898F105-6326-4C48-93E1-5BABC832345E}" srcId="{5EE7A01D-C35D-46B9-BCED-EDA9A1EFAD81}" destId="{C17D2B64-FC0A-47FB-848D-01C87D44718F}" srcOrd="1" destOrd="0" parTransId="{45FF2B0A-9563-490C-A902-75970F1D4370}" sibTransId="{9555EFB5-643B-4592-9EE8-AA125F3DF7D4}"/>
    <dgm:cxn modelId="{2C876C68-2A4B-45CE-94B4-D671A2EE5F44}" srcId="{5EE7A01D-C35D-46B9-BCED-EDA9A1EFAD81}" destId="{14DB55E0-92D4-4354-B604-D52752273EDD}" srcOrd="2" destOrd="0" parTransId="{B71C94C4-B656-434C-9B3E-5FC5C6F7DBCB}" sibTransId="{EDB4AFCE-E78C-4243-9908-0DA1355493B1}"/>
    <dgm:cxn modelId="{920CD854-2BC9-45E9-BAA1-6861BA7F4103}" type="presOf" srcId="{C17D2B64-FC0A-47FB-848D-01C87D44718F}" destId="{EF9C2DFF-FD69-4BCD-880E-A74653A1A4EE}" srcOrd="0" destOrd="0" presId="urn:microsoft.com/office/officeart/2008/layout/AlternatingHexagons"/>
    <dgm:cxn modelId="{DE617BDA-5261-4DC1-8453-39173713570E}" type="presParOf" srcId="{E246917B-EB1C-45DF-8BC4-C47CCAE7D086}" destId="{09F7D622-DE63-4BDB-9707-35CFADE8A987}" srcOrd="0" destOrd="0" presId="urn:microsoft.com/office/officeart/2008/layout/AlternatingHexagons"/>
    <dgm:cxn modelId="{CD7F129E-DC27-4CF8-9538-517DA02FBB44}" type="presParOf" srcId="{09F7D622-DE63-4BDB-9707-35CFADE8A987}" destId="{0C483FCF-8D1F-4C48-A709-674E49BB2219}" srcOrd="0" destOrd="0" presId="urn:microsoft.com/office/officeart/2008/layout/AlternatingHexagons"/>
    <dgm:cxn modelId="{2C8152CB-254C-412A-AACA-41F3674D946B}" type="presParOf" srcId="{09F7D622-DE63-4BDB-9707-35CFADE8A987}" destId="{4EEC4F8B-1B1D-4EA7-B346-C375D19C27B0}" srcOrd="1" destOrd="0" presId="urn:microsoft.com/office/officeart/2008/layout/AlternatingHexagons"/>
    <dgm:cxn modelId="{B0BA2D01-F6B2-4887-A361-C2485F08706C}" type="presParOf" srcId="{09F7D622-DE63-4BDB-9707-35CFADE8A987}" destId="{B1906216-5B0E-4324-B92B-D3CC634E183A}" srcOrd="2" destOrd="0" presId="urn:microsoft.com/office/officeart/2008/layout/AlternatingHexagons"/>
    <dgm:cxn modelId="{84E04197-705D-495B-B70E-00AAB2A39BFB}" type="presParOf" srcId="{09F7D622-DE63-4BDB-9707-35CFADE8A987}" destId="{CC674991-966A-4D5F-B732-0FF4688BAC5C}" srcOrd="3" destOrd="0" presId="urn:microsoft.com/office/officeart/2008/layout/AlternatingHexagons"/>
    <dgm:cxn modelId="{C555B850-BD47-474C-A3CB-A69A52B6BF5A}" type="presParOf" srcId="{09F7D622-DE63-4BDB-9707-35CFADE8A987}" destId="{1FFEB55E-1BB3-4DB5-8BEF-E45AACFAE9AA}" srcOrd="4" destOrd="0" presId="urn:microsoft.com/office/officeart/2008/layout/AlternatingHexagons"/>
    <dgm:cxn modelId="{E3929AC3-87FB-4EB1-A9E8-A782A07C0201}" type="presParOf" srcId="{E246917B-EB1C-45DF-8BC4-C47CCAE7D086}" destId="{BB9E92A9-B43C-4A56-82EA-6E1D4DDA7B17}" srcOrd="1" destOrd="0" presId="urn:microsoft.com/office/officeart/2008/layout/AlternatingHexagons"/>
    <dgm:cxn modelId="{A6A9B0D7-121E-4BE6-B3D9-3C3F9C7E44E5}" type="presParOf" srcId="{E246917B-EB1C-45DF-8BC4-C47CCAE7D086}" destId="{F7ACB607-9ADB-48B5-BC7F-35FF3F47A5E8}" srcOrd="2" destOrd="0" presId="urn:microsoft.com/office/officeart/2008/layout/AlternatingHexagons"/>
    <dgm:cxn modelId="{5DE18433-08BD-4BFF-9F25-00061517E94A}" type="presParOf" srcId="{F7ACB607-9ADB-48B5-BC7F-35FF3F47A5E8}" destId="{EF9C2DFF-FD69-4BCD-880E-A74653A1A4EE}" srcOrd="0" destOrd="0" presId="urn:microsoft.com/office/officeart/2008/layout/AlternatingHexagons"/>
    <dgm:cxn modelId="{78D83130-AEFB-45CF-A1E3-2CD831E871C8}" type="presParOf" srcId="{F7ACB607-9ADB-48B5-BC7F-35FF3F47A5E8}" destId="{0A4611A0-185C-4DA2-AB7A-F6524CA5D528}" srcOrd="1" destOrd="0" presId="urn:microsoft.com/office/officeart/2008/layout/AlternatingHexagons"/>
    <dgm:cxn modelId="{79988A6F-4C05-4517-8541-6DB2C8232689}" type="presParOf" srcId="{F7ACB607-9ADB-48B5-BC7F-35FF3F47A5E8}" destId="{61D9DDC5-5869-4CEA-BAEF-68EF9AAB9EEF}" srcOrd="2" destOrd="0" presId="urn:microsoft.com/office/officeart/2008/layout/AlternatingHexagons"/>
    <dgm:cxn modelId="{6990AF48-2B57-4ABE-8B78-7EAC24303C84}" type="presParOf" srcId="{F7ACB607-9ADB-48B5-BC7F-35FF3F47A5E8}" destId="{CD72B67F-4BB2-48F1-881C-543BD3D8DD1C}" srcOrd="3" destOrd="0" presId="urn:microsoft.com/office/officeart/2008/layout/AlternatingHexagons"/>
    <dgm:cxn modelId="{B122208C-06D4-4AF3-9FF0-07918B43E71B}" type="presParOf" srcId="{F7ACB607-9ADB-48B5-BC7F-35FF3F47A5E8}" destId="{D38BE51F-E5A1-4CB8-B164-3DE98FB89608}" srcOrd="4" destOrd="0" presId="urn:microsoft.com/office/officeart/2008/layout/AlternatingHexagons"/>
    <dgm:cxn modelId="{BF404B8A-CD30-4F04-B5AF-250734D61DC8}" type="presParOf" srcId="{E246917B-EB1C-45DF-8BC4-C47CCAE7D086}" destId="{106ACFAB-2191-4ABF-AA7F-958B5B4C68FE}" srcOrd="3" destOrd="0" presId="urn:microsoft.com/office/officeart/2008/layout/AlternatingHexagons"/>
    <dgm:cxn modelId="{22C228DC-8171-4E9E-8E5F-47790B629BDC}" type="presParOf" srcId="{E246917B-EB1C-45DF-8BC4-C47CCAE7D086}" destId="{2830D65A-9A9F-48EA-877F-760DD877BCD4}" srcOrd="4" destOrd="0" presId="urn:microsoft.com/office/officeart/2008/layout/AlternatingHexagons"/>
    <dgm:cxn modelId="{D5D43A91-43A8-44F1-8C00-53C7326BB7B5}" type="presParOf" srcId="{2830D65A-9A9F-48EA-877F-760DD877BCD4}" destId="{4ECC0961-525C-4C86-AEFB-E1CF6D93D0DE}" srcOrd="0" destOrd="0" presId="urn:microsoft.com/office/officeart/2008/layout/AlternatingHexagons"/>
    <dgm:cxn modelId="{B3042F49-2E87-43CC-8B03-5F5F338C51A4}" type="presParOf" srcId="{2830D65A-9A9F-48EA-877F-760DD877BCD4}" destId="{E9E7EF21-CF19-4BF9-A51A-31D8F93207F4}" srcOrd="1" destOrd="0" presId="urn:microsoft.com/office/officeart/2008/layout/AlternatingHexagons"/>
    <dgm:cxn modelId="{84249A7C-7509-4D5C-BC64-B1C994612D45}" type="presParOf" srcId="{2830D65A-9A9F-48EA-877F-760DD877BCD4}" destId="{5117CBB7-895E-4BE3-8329-DDE1F4E0300E}" srcOrd="2" destOrd="0" presId="urn:microsoft.com/office/officeart/2008/layout/AlternatingHexagons"/>
    <dgm:cxn modelId="{C34E1DC0-CEF0-40A5-B003-1A29E495BEC1}" type="presParOf" srcId="{2830D65A-9A9F-48EA-877F-760DD877BCD4}" destId="{37437B29-C354-40BF-89ED-9C141B6F0427}" srcOrd="3" destOrd="0" presId="urn:microsoft.com/office/officeart/2008/layout/AlternatingHexagons"/>
    <dgm:cxn modelId="{7395B960-A8C5-41BA-A337-706368CC56B5}" type="presParOf" srcId="{2830D65A-9A9F-48EA-877F-760DD877BCD4}" destId="{3B58A715-F901-4305-9E34-6022F6AE1591}"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A70FA-7092-4C71-8236-3F2530900ABD}">
      <dsp:nvSpPr>
        <dsp:cNvPr id="0" name=""/>
        <dsp:cNvSpPr/>
      </dsp:nvSpPr>
      <dsp:spPr>
        <a:xfrm>
          <a:off x="0" y="1793"/>
          <a:ext cx="3457769" cy="91738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noProof="0" dirty="0">
              <a:solidFill>
                <a:schemeClr val="tx1"/>
              </a:solidFill>
              <a:latin typeface="+mn-lt"/>
            </a:rPr>
            <a:t>OUTPUTS</a:t>
          </a:r>
        </a:p>
        <a:p>
          <a:pPr lvl="0" algn="ctr" defTabSz="711200">
            <a:lnSpc>
              <a:spcPct val="90000"/>
            </a:lnSpc>
            <a:spcBef>
              <a:spcPct val="0"/>
            </a:spcBef>
            <a:spcAft>
              <a:spcPct val="35000"/>
            </a:spcAft>
          </a:pPr>
          <a:r>
            <a:rPr lang="en-US" sz="1600" kern="1200" noProof="0" dirty="0">
              <a:solidFill>
                <a:schemeClr val="tx1"/>
              </a:solidFill>
              <a:latin typeface="+mn-lt"/>
            </a:rPr>
            <a:t>Change in internal systems, skills, policies</a:t>
          </a:r>
        </a:p>
      </dsp:txBody>
      <dsp:txXfrm>
        <a:off x="26869" y="28662"/>
        <a:ext cx="3404031" cy="863642"/>
      </dsp:txXfrm>
    </dsp:sp>
    <dsp:sp modelId="{BA172661-E993-4A62-83E6-D03765E3E621}">
      <dsp:nvSpPr>
        <dsp:cNvPr id="0" name=""/>
        <dsp:cNvSpPr/>
      </dsp:nvSpPr>
      <dsp:spPr>
        <a:xfrm rot="5400000">
          <a:off x="1556875" y="942108"/>
          <a:ext cx="344017" cy="41282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noProof="0" dirty="0">
            <a:solidFill>
              <a:schemeClr val="tx1"/>
            </a:solidFill>
            <a:latin typeface="+mn-lt"/>
          </a:endParaRPr>
        </a:p>
      </dsp:txBody>
      <dsp:txXfrm rot="-5400000">
        <a:off x="1605038" y="976510"/>
        <a:ext cx="247693" cy="240812"/>
      </dsp:txXfrm>
    </dsp:sp>
    <dsp:sp modelId="{8700D1EC-5D77-4399-A3BE-2B0D75292927}">
      <dsp:nvSpPr>
        <dsp:cNvPr id="0" name=""/>
        <dsp:cNvSpPr/>
      </dsp:nvSpPr>
      <dsp:spPr>
        <a:xfrm>
          <a:off x="0" y="1377863"/>
          <a:ext cx="3457769" cy="917380"/>
        </a:xfrm>
        <a:prstGeom prst="roundRect">
          <a:avLst>
            <a:gd name="adj" fmla="val 10000"/>
          </a:avLst>
        </a:prstGeom>
        <a:solidFill>
          <a:schemeClr val="accent4">
            <a:hueOff val="2373730"/>
            <a:satOff val="11879"/>
            <a:lumOff val="-2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noProof="0" dirty="0">
              <a:solidFill>
                <a:schemeClr val="tx1"/>
              </a:solidFill>
              <a:latin typeface="+mn-lt"/>
            </a:rPr>
            <a:t>OUTCOMES</a:t>
          </a:r>
        </a:p>
        <a:p>
          <a:pPr lvl="0" algn="ctr" defTabSz="711200">
            <a:lnSpc>
              <a:spcPct val="90000"/>
            </a:lnSpc>
            <a:spcBef>
              <a:spcPct val="0"/>
            </a:spcBef>
            <a:spcAft>
              <a:spcPct val="35000"/>
            </a:spcAft>
          </a:pPr>
          <a:r>
            <a:rPr lang="en-US" sz="1600" kern="1200" noProof="0" dirty="0">
              <a:solidFill>
                <a:schemeClr val="tx1"/>
              </a:solidFill>
              <a:latin typeface="+mn-lt"/>
            </a:rPr>
            <a:t>Improved external performance</a:t>
          </a:r>
        </a:p>
      </dsp:txBody>
      <dsp:txXfrm>
        <a:off x="26869" y="1404732"/>
        <a:ext cx="3404031" cy="863642"/>
      </dsp:txXfrm>
    </dsp:sp>
    <dsp:sp modelId="{65A14E0D-FE38-40D2-BF65-D21DD8BF6536}">
      <dsp:nvSpPr>
        <dsp:cNvPr id="0" name=""/>
        <dsp:cNvSpPr/>
      </dsp:nvSpPr>
      <dsp:spPr>
        <a:xfrm rot="5400000">
          <a:off x="1556875" y="2318178"/>
          <a:ext cx="344017" cy="412821"/>
        </a:xfrm>
        <a:prstGeom prst="rightArrow">
          <a:avLst>
            <a:gd name="adj1" fmla="val 60000"/>
            <a:gd name="adj2" fmla="val 50000"/>
          </a:avLst>
        </a:prstGeom>
        <a:solidFill>
          <a:schemeClr val="accent4">
            <a:hueOff val="4747460"/>
            <a:satOff val="23758"/>
            <a:lumOff val="-40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noProof="0" dirty="0">
            <a:solidFill>
              <a:schemeClr val="tx1"/>
            </a:solidFill>
            <a:latin typeface="+mn-lt"/>
          </a:endParaRPr>
        </a:p>
      </dsp:txBody>
      <dsp:txXfrm rot="-5400000">
        <a:off x="1605038" y="2352580"/>
        <a:ext cx="247693" cy="240812"/>
      </dsp:txXfrm>
    </dsp:sp>
    <dsp:sp modelId="{B60D8573-27B8-4E1C-BD2A-E8BF5C48FF9B}">
      <dsp:nvSpPr>
        <dsp:cNvPr id="0" name=""/>
        <dsp:cNvSpPr/>
      </dsp:nvSpPr>
      <dsp:spPr>
        <a:xfrm>
          <a:off x="0" y="2753934"/>
          <a:ext cx="3457769" cy="917380"/>
        </a:xfrm>
        <a:prstGeom prst="roundRect">
          <a:avLst>
            <a:gd name="adj" fmla="val 10000"/>
          </a:avLst>
        </a:prstGeom>
        <a:solidFill>
          <a:schemeClr val="accent4">
            <a:hueOff val="4747460"/>
            <a:satOff val="23758"/>
            <a:lumOff val="-40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noProof="0" dirty="0">
              <a:solidFill>
                <a:schemeClr val="tx1"/>
              </a:solidFill>
              <a:latin typeface="+mn-lt"/>
            </a:rPr>
            <a:t>IMPACT</a:t>
          </a:r>
        </a:p>
        <a:p>
          <a:pPr lvl="0" algn="ctr" defTabSz="711200">
            <a:lnSpc>
              <a:spcPct val="90000"/>
            </a:lnSpc>
            <a:spcBef>
              <a:spcPct val="0"/>
            </a:spcBef>
            <a:spcAft>
              <a:spcPct val="35000"/>
            </a:spcAft>
          </a:pPr>
          <a:r>
            <a:rPr lang="en-US" sz="1600" kern="1200" noProof="0" dirty="0">
              <a:solidFill>
                <a:schemeClr val="tx1"/>
              </a:solidFill>
              <a:latin typeface="+mn-lt"/>
            </a:rPr>
            <a:t>Improved health, environment, livelihoods in the communities served</a:t>
          </a:r>
        </a:p>
      </dsp:txBody>
      <dsp:txXfrm>
        <a:off x="26869" y="2780803"/>
        <a:ext cx="3404031" cy="8636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393F3-7A40-4C26-A9D9-034605FCE0CC}">
      <dsp:nvSpPr>
        <dsp:cNvPr id="0" name=""/>
        <dsp:cNvSpPr/>
      </dsp:nvSpPr>
      <dsp:spPr>
        <a:xfrm>
          <a:off x="8742" y="0"/>
          <a:ext cx="2612935" cy="9382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ITOCA and OPI </a:t>
          </a:r>
        </a:p>
        <a:p>
          <a:pPr lvl="0" algn="ctr" defTabSz="800100">
            <a:lnSpc>
              <a:spcPct val="90000"/>
            </a:lnSpc>
            <a:spcBef>
              <a:spcPct val="0"/>
            </a:spcBef>
            <a:spcAft>
              <a:spcPct val="35000"/>
            </a:spcAft>
          </a:pPr>
          <a:r>
            <a:rPr lang="en-US" sz="1800" b="1" kern="1200" dirty="0"/>
            <a:t>baseline </a:t>
          </a:r>
        </a:p>
      </dsp:txBody>
      <dsp:txXfrm>
        <a:off x="36221" y="27479"/>
        <a:ext cx="2557977" cy="883254"/>
      </dsp:txXfrm>
    </dsp:sp>
    <dsp:sp modelId="{FE44EA18-8F00-4BD2-B0CC-498630C2969A}">
      <dsp:nvSpPr>
        <dsp:cNvPr id="0" name=""/>
        <dsp:cNvSpPr/>
      </dsp:nvSpPr>
      <dsp:spPr>
        <a:xfrm>
          <a:off x="2882971" y="145101"/>
          <a:ext cx="553942" cy="6480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2882971" y="274703"/>
        <a:ext cx="387759" cy="388804"/>
      </dsp:txXfrm>
    </dsp:sp>
    <dsp:sp modelId="{79F61B17-6730-4104-8196-2F74BF02C673}">
      <dsp:nvSpPr>
        <dsp:cNvPr id="0" name=""/>
        <dsp:cNvSpPr/>
      </dsp:nvSpPr>
      <dsp:spPr>
        <a:xfrm>
          <a:off x="3666852" y="0"/>
          <a:ext cx="2612935" cy="9382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CAP Development and Implementation </a:t>
          </a:r>
        </a:p>
      </dsp:txBody>
      <dsp:txXfrm>
        <a:off x="3694331" y="27479"/>
        <a:ext cx="2557977" cy="883254"/>
      </dsp:txXfrm>
    </dsp:sp>
    <dsp:sp modelId="{44B2EE08-8EC9-4C06-AFEA-9B535720272F}">
      <dsp:nvSpPr>
        <dsp:cNvPr id="0" name=""/>
        <dsp:cNvSpPr/>
      </dsp:nvSpPr>
      <dsp:spPr>
        <a:xfrm>
          <a:off x="6541081" y="145101"/>
          <a:ext cx="553942" cy="6480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6541081" y="274703"/>
        <a:ext cx="387759" cy="388804"/>
      </dsp:txXfrm>
    </dsp:sp>
    <dsp:sp modelId="{5D582B92-27E0-408F-8BB7-82DFF778F284}">
      <dsp:nvSpPr>
        <dsp:cNvPr id="0" name=""/>
        <dsp:cNvSpPr/>
      </dsp:nvSpPr>
      <dsp:spPr>
        <a:xfrm>
          <a:off x="7324962" y="0"/>
          <a:ext cx="2612935" cy="9382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Annual Re-assessment </a:t>
          </a:r>
        </a:p>
      </dsp:txBody>
      <dsp:txXfrm>
        <a:off x="7352441" y="27479"/>
        <a:ext cx="2557977" cy="883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83FCF-8D1F-4C48-A709-674E49BB2219}">
      <dsp:nvSpPr>
        <dsp:cNvPr id="0" name=""/>
        <dsp:cNvSpPr/>
      </dsp:nvSpPr>
      <dsp:spPr>
        <a:xfrm rot="5400000">
          <a:off x="5550613" y="112534"/>
          <a:ext cx="1677636" cy="14595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t>Training, Coaching and Mentoring</a:t>
          </a:r>
        </a:p>
      </dsp:txBody>
      <dsp:txXfrm rot="-5400000">
        <a:off x="5887104" y="264920"/>
        <a:ext cx="1004653" cy="1154772"/>
      </dsp:txXfrm>
    </dsp:sp>
    <dsp:sp modelId="{4EEC4F8B-1B1D-4EA7-B346-C375D19C27B0}">
      <dsp:nvSpPr>
        <dsp:cNvPr id="0" name=""/>
        <dsp:cNvSpPr/>
      </dsp:nvSpPr>
      <dsp:spPr>
        <a:xfrm>
          <a:off x="7163493" y="339015"/>
          <a:ext cx="1872241" cy="1006581"/>
        </a:xfrm>
        <a:prstGeom prst="rect">
          <a:avLst/>
        </a:prstGeom>
        <a:noFill/>
        <a:ln>
          <a:noFill/>
        </a:ln>
        <a:effectLst/>
      </dsp:spPr>
      <dsp:style>
        <a:lnRef idx="0">
          <a:scrgbClr r="0" g="0" b="0"/>
        </a:lnRef>
        <a:fillRef idx="0">
          <a:scrgbClr r="0" g="0" b="0"/>
        </a:fillRef>
        <a:effectRef idx="0">
          <a:scrgbClr r="0" g="0" b="0"/>
        </a:effectRef>
        <a:fontRef idx="minor"/>
      </dsp:style>
    </dsp:sp>
    <dsp:sp modelId="{1FFEB55E-1BB3-4DB5-8BEF-E45AACFAE9AA}">
      <dsp:nvSpPr>
        <dsp:cNvPr id="0" name=""/>
        <dsp:cNvSpPr/>
      </dsp:nvSpPr>
      <dsp:spPr>
        <a:xfrm rot="5400000">
          <a:off x="3974306" y="112534"/>
          <a:ext cx="1677636" cy="14595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a:t>Peer Exchange</a:t>
          </a:r>
        </a:p>
      </dsp:txBody>
      <dsp:txXfrm rot="-5400000">
        <a:off x="4310797" y="264920"/>
        <a:ext cx="1004653" cy="1154772"/>
      </dsp:txXfrm>
    </dsp:sp>
    <dsp:sp modelId="{EF9C2DFF-FD69-4BCD-880E-A74653A1A4EE}">
      <dsp:nvSpPr>
        <dsp:cNvPr id="0" name=""/>
        <dsp:cNvSpPr/>
      </dsp:nvSpPr>
      <dsp:spPr>
        <a:xfrm rot="5400000">
          <a:off x="4759440" y="1536511"/>
          <a:ext cx="1677636" cy="14595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Facilitated Assessments and Capacity Development Planning </a:t>
          </a:r>
        </a:p>
      </dsp:txBody>
      <dsp:txXfrm rot="-5400000">
        <a:off x="5095931" y="1688897"/>
        <a:ext cx="1004653" cy="1154772"/>
      </dsp:txXfrm>
    </dsp:sp>
    <dsp:sp modelId="{0A4611A0-185C-4DA2-AB7A-F6524CA5D528}">
      <dsp:nvSpPr>
        <dsp:cNvPr id="0" name=""/>
        <dsp:cNvSpPr/>
      </dsp:nvSpPr>
      <dsp:spPr>
        <a:xfrm>
          <a:off x="2996245" y="1762992"/>
          <a:ext cx="1811846" cy="1006581"/>
        </a:xfrm>
        <a:prstGeom prst="rect">
          <a:avLst/>
        </a:prstGeom>
        <a:noFill/>
        <a:ln>
          <a:noFill/>
        </a:ln>
        <a:effectLst/>
      </dsp:spPr>
      <dsp:style>
        <a:lnRef idx="0">
          <a:scrgbClr r="0" g="0" b="0"/>
        </a:lnRef>
        <a:fillRef idx="0">
          <a:scrgbClr r="0" g="0" b="0"/>
        </a:fillRef>
        <a:effectRef idx="0">
          <a:scrgbClr r="0" g="0" b="0"/>
        </a:effectRef>
        <a:fontRef idx="minor"/>
      </dsp:style>
    </dsp:sp>
    <dsp:sp modelId="{D38BE51F-E5A1-4CB8-B164-3DE98FB89608}">
      <dsp:nvSpPr>
        <dsp:cNvPr id="0" name=""/>
        <dsp:cNvSpPr/>
      </dsp:nvSpPr>
      <dsp:spPr>
        <a:xfrm rot="5400000">
          <a:off x="7132585" y="118154"/>
          <a:ext cx="1677636" cy="14595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Knowledge Management</a:t>
          </a:r>
        </a:p>
      </dsp:txBody>
      <dsp:txXfrm rot="-5400000">
        <a:off x="7469076" y="270540"/>
        <a:ext cx="1004653" cy="1154772"/>
      </dsp:txXfrm>
    </dsp:sp>
    <dsp:sp modelId="{4ECC0961-525C-4C86-AEFB-E1CF6D93D0DE}">
      <dsp:nvSpPr>
        <dsp:cNvPr id="0" name=""/>
        <dsp:cNvSpPr/>
      </dsp:nvSpPr>
      <dsp:spPr>
        <a:xfrm rot="5400000">
          <a:off x="6334680" y="1516531"/>
          <a:ext cx="1677636" cy="14595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t>Consultancy Services </a:t>
          </a:r>
        </a:p>
      </dsp:txBody>
      <dsp:txXfrm rot="-5400000">
        <a:off x="6671171" y="1668917"/>
        <a:ext cx="1004653" cy="1154772"/>
      </dsp:txXfrm>
    </dsp:sp>
    <dsp:sp modelId="{E9E7EF21-CF19-4BF9-A51A-31D8F93207F4}">
      <dsp:nvSpPr>
        <dsp:cNvPr id="0" name=""/>
        <dsp:cNvSpPr/>
      </dsp:nvSpPr>
      <dsp:spPr>
        <a:xfrm>
          <a:off x="7163493" y="3186970"/>
          <a:ext cx="1872241" cy="1006581"/>
        </a:xfrm>
        <a:prstGeom prst="rect">
          <a:avLst/>
        </a:prstGeom>
        <a:noFill/>
        <a:ln>
          <a:noFill/>
        </a:ln>
        <a:effectLst/>
      </dsp:spPr>
      <dsp:style>
        <a:lnRef idx="0">
          <a:scrgbClr r="0" g="0" b="0"/>
        </a:lnRef>
        <a:fillRef idx="0">
          <a:scrgbClr r="0" g="0" b="0"/>
        </a:fillRef>
        <a:effectRef idx="0">
          <a:scrgbClr r="0" g="0" b="0"/>
        </a:effectRef>
        <a:fontRef idx="minor"/>
      </dsp:style>
    </dsp:sp>
    <dsp:sp modelId="{3B58A715-F901-4305-9E34-6022F6AE1591}">
      <dsp:nvSpPr>
        <dsp:cNvPr id="0" name=""/>
        <dsp:cNvSpPr/>
      </dsp:nvSpPr>
      <dsp:spPr>
        <a:xfrm rot="5400000">
          <a:off x="7926648" y="1516531"/>
          <a:ext cx="1677636" cy="145954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Capacity Development Marketplace </a:t>
          </a:r>
        </a:p>
      </dsp:txBody>
      <dsp:txXfrm rot="-5400000">
        <a:off x="8263139" y="1668917"/>
        <a:ext cx="1004653" cy="11547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A3625C4B-41E7-384D-85A4-273994C65D3C}" type="datetimeFigureOut">
              <a:rPr lang="en-US" smtClean="0"/>
              <a:pPr/>
              <a:t>4/19/2021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9BC616F4-02BA-DD4E-AD71-0B9F44E231C1}" type="slidenum">
              <a:rPr lang="en-US" smtClean="0"/>
              <a:pPr/>
              <a:t>‹#›</a:t>
            </a:fld>
            <a:endParaRPr lang="en-US" dirty="0"/>
          </a:p>
        </p:txBody>
      </p:sp>
    </p:spTree>
    <p:extLst>
      <p:ext uri="{BB962C8B-B14F-4D97-AF65-F5344CB8AC3E}">
        <p14:creationId xmlns:p14="http://schemas.microsoft.com/office/powerpoint/2010/main" val="1945908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latin typeface="Calibri" panose="020F0502020204030204" pitchFamily="34" charset="0"/>
                <a:ea typeface="+mn-ea"/>
                <a:cs typeface="+mn-cs"/>
              </a:rPr>
              <a:t>Our TCDA approach focuses on </a:t>
            </a:r>
            <a:r>
              <a:rPr lang="en-US" sz="1200" b="0" i="1" kern="1200" dirty="0">
                <a:solidFill>
                  <a:schemeClr val="tx1"/>
                </a:solidFill>
                <a:latin typeface="Calibri" panose="020F0502020204030204" pitchFamily="34" charset="0"/>
                <a:ea typeface="+mn-ea"/>
                <a:cs typeface="+mn-cs"/>
              </a:rPr>
              <a:t>accompanying</a:t>
            </a:r>
            <a:r>
              <a:rPr lang="en-US" sz="1200" b="0" i="0" kern="1200" dirty="0">
                <a:solidFill>
                  <a:schemeClr val="tx1"/>
                </a:solidFill>
                <a:latin typeface="Calibri" panose="020F0502020204030204" pitchFamily="34" charset="0"/>
                <a:ea typeface="+mn-ea"/>
                <a:cs typeface="+mn-cs"/>
              </a:rPr>
              <a:t> country stakeholders with an emphasis on partnerships, mentoring, mutual accountability, co-investment of resources, program technical rigor and adaptive management to accelerate delivery of high-quality, evidence based interventions at scale to reduce maternal, newborn and child mortality and morbidity. </a:t>
            </a:r>
            <a:endParaRPr lang="en-US" dirty="0"/>
          </a:p>
        </p:txBody>
      </p:sp>
      <p:sp>
        <p:nvSpPr>
          <p:cNvPr id="4" name="Slide Number Placeholder 3"/>
          <p:cNvSpPr>
            <a:spLocks noGrp="1"/>
          </p:cNvSpPr>
          <p:nvPr>
            <p:ph type="sldNum" sz="quarter" idx="10"/>
          </p:nvPr>
        </p:nvSpPr>
        <p:spPr/>
        <p:txBody>
          <a:bodyPr/>
          <a:lstStyle/>
          <a:p>
            <a:fld id="{9BC616F4-02BA-DD4E-AD71-0B9F44E231C1}" type="slidenum">
              <a:rPr lang="en-US" smtClean="0"/>
              <a:pPr/>
              <a:t>3</a:t>
            </a:fld>
            <a:endParaRPr lang="en-US" dirty="0"/>
          </a:p>
        </p:txBody>
      </p:sp>
    </p:spTree>
    <p:extLst>
      <p:ext uri="{BB962C8B-B14F-4D97-AF65-F5344CB8AC3E}">
        <p14:creationId xmlns:p14="http://schemas.microsoft.com/office/powerpoint/2010/main" val="1953582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noProof="0" dirty="0"/>
              <a:t>Calibrated to 4 levels</a:t>
            </a:r>
          </a:p>
          <a:p>
            <a:pPr marL="171450" indent="-171450">
              <a:buFontTx/>
              <a:buChar char="-"/>
            </a:pPr>
            <a:r>
              <a:rPr lang="en-US" noProof="0" dirty="0"/>
              <a:t>Developed with technical </a:t>
            </a:r>
            <a:r>
              <a:rPr lang="en-US" noProof="0" dirty="0" err="1"/>
              <a:t>área</a:t>
            </a:r>
            <a:r>
              <a:rPr lang="en-US" noProof="0" dirty="0"/>
              <a:t> leads</a:t>
            </a:r>
          </a:p>
          <a:p>
            <a:pPr marL="171450" indent="-171450">
              <a:buFontTx/>
              <a:buChar char="-"/>
            </a:pPr>
            <a:r>
              <a:rPr lang="en-US" noProof="0" dirty="0"/>
              <a:t>Annexes have screenshots of tool + CAP</a:t>
            </a:r>
          </a:p>
        </p:txBody>
      </p:sp>
      <p:sp>
        <p:nvSpPr>
          <p:cNvPr id="4" name="Slide Number Placeholder 3"/>
          <p:cNvSpPr>
            <a:spLocks noGrp="1"/>
          </p:cNvSpPr>
          <p:nvPr>
            <p:ph type="sldNum" sz="quarter" idx="5"/>
          </p:nvPr>
        </p:nvSpPr>
        <p:spPr/>
        <p:txBody>
          <a:bodyPr/>
          <a:lstStyle/>
          <a:p>
            <a:fld id="{9BC616F4-02BA-DD4E-AD71-0B9F44E231C1}" type="slidenum">
              <a:rPr lang="en-US" smtClean="0"/>
              <a:pPr/>
              <a:t>18</a:t>
            </a:fld>
            <a:endParaRPr lang="en-US"/>
          </a:p>
        </p:txBody>
      </p:sp>
    </p:spTree>
    <p:extLst>
      <p:ext uri="{BB962C8B-B14F-4D97-AF65-F5344CB8AC3E}">
        <p14:creationId xmlns:p14="http://schemas.microsoft.com/office/powerpoint/2010/main" val="3161200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noProof="0" dirty="0"/>
              <a:t>Calibrated to 4 levels</a:t>
            </a:r>
          </a:p>
          <a:p>
            <a:pPr marL="171450" indent="-171450">
              <a:buFontTx/>
              <a:buChar char="-"/>
            </a:pPr>
            <a:r>
              <a:rPr lang="en-US" noProof="0" dirty="0"/>
              <a:t>Developed with technical </a:t>
            </a:r>
            <a:r>
              <a:rPr lang="en-US" noProof="0" dirty="0" err="1"/>
              <a:t>área</a:t>
            </a:r>
            <a:r>
              <a:rPr lang="en-US" noProof="0" dirty="0"/>
              <a:t> leads – WHO resources </a:t>
            </a:r>
          </a:p>
        </p:txBody>
      </p:sp>
      <p:sp>
        <p:nvSpPr>
          <p:cNvPr id="4" name="Slide Number Placeholder 3"/>
          <p:cNvSpPr>
            <a:spLocks noGrp="1"/>
          </p:cNvSpPr>
          <p:nvPr>
            <p:ph type="sldNum" sz="quarter" idx="5"/>
          </p:nvPr>
        </p:nvSpPr>
        <p:spPr/>
        <p:txBody>
          <a:bodyPr/>
          <a:lstStyle/>
          <a:p>
            <a:fld id="{9BC616F4-02BA-DD4E-AD71-0B9F44E231C1}" type="slidenum">
              <a:rPr lang="en-US" smtClean="0"/>
              <a:pPr/>
              <a:t>19</a:t>
            </a:fld>
            <a:endParaRPr lang="en-US"/>
          </a:p>
        </p:txBody>
      </p:sp>
    </p:spTree>
    <p:extLst>
      <p:ext uri="{BB962C8B-B14F-4D97-AF65-F5344CB8AC3E}">
        <p14:creationId xmlns:p14="http://schemas.microsoft.com/office/powerpoint/2010/main" val="99576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616F4-02BA-DD4E-AD71-0B9F44E231C1}" type="slidenum">
              <a:rPr lang="en-US" smtClean="0"/>
              <a:pPr/>
              <a:t>5</a:t>
            </a:fld>
            <a:endParaRPr lang="en-US" dirty="0"/>
          </a:p>
        </p:txBody>
      </p:sp>
    </p:spTree>
    <p:extLst>
      <p:ext uri="{BB962C8B-B14F-4D97-AF65-F5344CB8AC3E}">
        <p14:creationId xmlns:p14="http://schemas.microsoft.com/office/powerpoint/2010/main" val="2437107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b="1" i="0" kern="1200" dirty="0">
                <a:solidFill>
                  <a:schemeClr val="tx1"/>
                </a:solidFill>
                <a:effectLst/>
                <a:latin typeface="+mn-lt"/>
                <a:ea typeface="+mn-ea"/>
                <a:cs typeface="+mn-cs"/>
              </a:rPr>
              <a:t>Difficulty</a:t>
            </a:r>
            <a:r>
              <a:rPr lang="en-US" sz="1200" b="1" i="0" kern="1200" baseline="0" dirty="0">
                <a:solidFill>
                  <a:schemeClr val="tx1"/>
                </a:solidFill>
                <a:effectLst/>
                <a:latin typeface="+mn-lt"/>
                <a:ea typeface="+mn-ea"/>
                <a:cs typeface="+mn-cs"/>
              </a:rPr>
              <a:t> managing the household: </a:t>
            </a:r>
            <a:r>
              <a:rPr lang="en-US" sz="1200" b="0" i="0" kern="1200" dirty="0">
                <a:solidFill>
                  <a:schemeClr val="tx1"/>
                </a:solidFill>
                <a:effectLst/>
                <a:latin typeface="+mn-lt"/>
                <a:ea typeface="+mn-ea"/>
                <a:cs typeface="+mn-cs"/>
              </a:rPr>
              <a:t>Fathers and surviving children are often hard-pressed to take on the myriad tasks performed by one woman. </a:t>
            </a:r>
          </a:p>
          <a:p>
            <a:pPr marL="0" indent="0">
              <a:buNone/>
            </a:pPr>
            <a:endParaRPr lang="en-US" sz="1200" b="0" i="0" kern="1200" dirty="0">
              <a:solidFill>
                <a:schemeClr val="tx1"/>
              </a:solidFill>
              <a:effectLst/>
              <a:latin typeface="+mn-lt"/>
              <a:ea typeface="+mn-ea"/>
              <a:cs typeface="+mn-cs"/>
            </a:endParaRPr>
          </a:p>
          <a:p>
            <a:pPr marL="0" indent="0">
              <a:buNone/>
            </a:pPr>
            <a:r>
              <a:rPr lang="en-US" sz="1200" b="1" i="0" u="none" strike="noStrike" kern="1200" dirty="0">
                <a:solidFill>
                  <a:schemeClr val="tx1"/>
                </a:solidFill>
                <a:effectLst/>
                <a:latin typeface="+mn-lt"/>
                <a:ea typeface="+mn-ea"/>
                <a:cs typeface="+mn-cs"/>
              </a:rPr>
              <a:t>Increased child mortality</a:t>
            </a:r>
            <a:r>
              <a:rPr lang="en-US" sz="1200" b="0" i="0" kern="1200" dirty="0">
                <a:solidFill>
                  <a:schemeClr val="tx1"/>
                </a:solidFill>
                <a:effectLst/>
                <a:latin typeface="+mn-lt"/>
                <a:ea typeface="+mn-ea"/>
                <a:cs typeface="+mn-cs"/>
              </a:rPr>
              <a:t> among children whose mothers had died</a:t>
            </a:r>
            <a:r>
              <a:rPr lang="en-US" sz="1200" b="1"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 research found that newborns whose mothers die in childbirth are far less likely to reach their first birthday than those whose mothers do not die, or who die from other causes.</a:t>
            </a:r>
          </a:p>
          <a:p>
            <a:pPr marL="0" indent="0">
              <a:buNone/>
            </a:pPr>
            <a:endParaRPr lang="en-US" sz="1200" b="1" i="0" kern="1200" dirty="0">
              <a:solidFill>
                <a:schemeClr val="tx1"/>
              </a:solidFill>
              <a:effectLst/>
              <a:latin typeface="+mn-lt"/>
              <a:ea typeface="+mn-ea"/>
              <a:cs typeface="+mn-cs"/>
            </a:endParaRPr>
          </a:p>
          <a:p>
            <a:pPr marL="0" indent="0">
              <a:buNone/>
            </a:pPr>
            <a:r>
              <a:rPr lang="en-US" sz="1200" b="1" i="0" kern="1200" dirty="0">
                <a:solidFill>
                  <a:schemeClr val="tx1"/>
                </a:solidFill>
                <a:effectLst/>
                <a:latin typeface="+mn-lt"/>
                <a:ea typeface="+mn-ea"/>
                <a:cs typeface="+mn-cs"/>
              </a:rPr>
              <a:t>Child marriage:</a:t>
            </a:r>
            <a:r>
              <a:rPr lang="en-US" sz="1200" b="1"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For</a:t>
            </a:r>
            <a:r>
              <a:rPr lang="en-US" sz="1200" b="0" i="0" kern="1200" baseline="0" dirty="0">
                <a:solidFill>
                  <a:schemeClr val="tx1"/>
                </a:solidFill>
                <a:effectLst/>
                <a:latin typeface="+mn-lt"/>
                <a:ea typeface="+mn-ea"/>
                <a:cs typeface="+mn-cs"/>
              </a:rPr>
              <a:t> m</a:t>
            </a:r>
            <a:r>
              <a:rPr lang="en-US" sz="1200" b="0" i="0" kern="1200" dirty="0">
                <a:solidFill>
                  <a:schemeClr val="tx1"/>
                </a:solidFill>
                <a:effectLst/>
                <a:latin typeface="+mn-lt"/>
                <a:ea typeface="+mn-ea"/>
                <a:cs typeface="+mn-cs"/>
              </a:rPr>
              <a:t>any girls, the only viable options that remained were early marriage and early motherhood. </a:t>
            </a:r>
          </a:p>
          <a:p>
            <a:pPr marL="0" indent="0">
              <a:buNone/>
            </a:pPr>
            <a:endParaRPr lang="en-US" sz="1200" b="1" i="0" kern="1200" dirty="0">
              <a:solidFill>
                <a:schemeClr val="tx1"/>
              </a:solidFill>
              <a:effectLst/>
              <a:latin typeface="+mn-lt"/>
              <a:ea typeface="+mn-ea"/>
              <a:cs typeface="+mn-cs"/>
            </a:endParaRPr>
          </a:p>
          <a:p>
            <a:pPr marL="0" indent="0">
              <a:buNone/>
            </a:pPr>
            <a:r>
              <a:rPr lang="en-US" sz="1200" b="1" i="0" kern="1200" dirty="0">
                <a:solidFill>
                  <a:schemeClr val="tx1"/>
                </a:solidFill>
                <a:effectLst/>
                <a:latin typeface="+mn-lt"/>
                <a:ea typeface="+mn-ea"/>
                <a:cs typeface="+mn-cs"/>
              </a:rPr>
              <a:t>Decreased</a:t>
            </a:r>
            <a:r>
              <a:rPr lang="en-US" sz="1200" b="1" i="0" kern="1200" baseline="0" dirty="0">
                <a:solidFill>
                  <a:schemeClr val="tx1"/>
                </a:solidFill>
                <a:effectLst/>
                <a:latin typeface="+mn-lt"/>
                <a:ea typeface="+mn-ea"/>
                <a:cs typeface="+mn-cs"/>
              </a:rPr>
              <a:t> household income: </a:t>
            </a:r>
            <a:r>
              <a:rPr lang="en-US" sz="1200" b="0" i="0" kern="1200" dirty="0">
                <a:solidFill>
                  <a:schemeClr val="tx1"/>
                </a:solidFill>
                <a:effectLst/>
                <a:latin typeface="+mn-lt"/>
                <a:ea typeface="+mn-ea"/>
                <a:cs typeface="+mn-cs"/>
              </a:rPr>
              <a:t>Mothers are not only caregivers at home, but contribute substantially to household income.</a:t>
            </a:r>
            <a:endParaRPr lang="en-US" sz="1200" dirty="0"/>
          </a:p>
        </p:txBody>
      </p:sp>
      <p:sp>
        <p:nvSpPr>
          <p:cNvPr id="4" name="Slide Number Placeholder 3"/>
          <p:cNvSpPr>
            <a:spLocks noGrp="1"/>
          </p:cNvSpPr>
          <p:nvPr>
            <p:ph type="sldNum" sz="quarter" idx="10"/>
          </p:nvPr>
        </p:nvSpPr>
        <p:spPr/>
        <p:txBody>
          <a:bodyPr/>
          <a:lstStyle/>
          <a:p>
            <a:pPr>
              <a:defRPr/>
            </a:pPr>
            <a:fld id="{5AB222FF-92D1-4136-AD76-BADB0E88879F}" type="slidenum">
              <a:rPr lang="en-US" smtClean="0"/>
              <a:pPr>
                <a:defRPr/>
              </a:pPr>
              <a:t>9</a:t>
            </a:fld>
            <a:endParaRPr lang="en-US"/>
          </a:p>
        </p:txBody>
      </p:sp>
    </p:spTree>
    <p:extLst>
      <p:ext uri="{BB962C8B-B14F-4D97-AF65-F5344CB8AC3E}">
        <p14:creationId xmlns:p14="http://schemas.microsoft.com/office/powerpoint/2010/main" val="251263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panose="020F0502020204030204" pitchFamily="34" charset="0"/>
                <a:ea typeface="+mn-ea"/>
                <a:cs typeface="+mn-cs"/>
              </a:rPr>
              <a:t>low-molecular weight heparin</a:t>
            </a:r>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174598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B222FF-92D1-4136-AD76-BADB0E88879F}"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582797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a:solidFill>
                  <a:srgbClr val="FF0000"/>
                </a:solidFill>
                <a:effectLst/>
                <a:latin typeface="+mn-lt"/>
                <a:ea typeface="+mn-ea"/>
                <a:cs typeface="+mn-cs"/>
              </a:rPr>
              <a:t>Our value add as a global program is to bring the country perspective to the global discourse and vice versa, given the expansive footprint we have across the world. We also promote learning and sharing of experiences from one country to others- </a:t>
            </a:r>
            <a:r>
              <a:rPr lang="en-US" sz="1200" b="0" i="0" kern="1200" dirty="0">
                <a:solidFill>
                  <a:schemeClr val="tx1"/>
                </a:solidFill>
                <a:effectLst/>
                <a:latin typeface="+mn-lt"/>
                <a:ea typeface="+mn-ea"/>
                <a:cs typeface="+mn-cs"/>
              </a:rPr>
              <a:t>south-to-south learning--across countries and regions.  </a:t>
            </a:r>
          </a:p>
          <a:p>
            <a:endParaRPr lang="en-US" baseline="0" dirty="0"/>
          </a:p>
          <a:p>
            <a:endParaRPr lang="en-US" dirty="0"/>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BA8B851-CB07-4687-BEC0-9D51E80DE7B7}" type="slidenum">
              <a:rPr lang="en-US" smtClean="0"/>
              <a:t>12</a:t>
            </a:fld>
            <a:endParaRPr lang="en-US" dirty="0"/>
          </a:p>
        </p:txBody>
      </p:sp>
    </p:spTree>
    <p:extLst>
      <p:ext uri="{BB962C8B-B14F-4D97-AF65-F5344CB8AC3E}">
        <p14:creationId xmlns:p14="http://schemas.microsoft.com/office/powerpoint/2010/main" val="2555853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ITOCA</a:t>
            </a:r>
            <a:r>
              <a:rPr lang="en-US" baseline="0" dirty="0"/>
              <a:t> tool</a:t>
            </a:r>
            <a:endParaRPr lang="en-US" dirty="0"/>
          </a:p>
        </p:txBody>
      </p:sp>
      <p:sp>
        <p:nvSpPr>
          <p:cNvPr id="4" name="Slide Number Placeholder 3"/>
          <p:cNvSpPr>
            <a:spLocks noGrp="1"/>
          </p:cNvSpPr>
          <p:nvPr>
            <p:ph type="sldNum" sz="quarter" idx="10"/>
          </p:nvPr>
        </p:nvSpPr>
        <p:spPr/>
        <p:txBody>
          <a:bodyPr/>
          <a:lstStyle/>
          <a:p>
            <a:fld id="{9BC616F4-02BA-DD4E-AD71-0B9F44E231C1}" type="slidenum">
              <a:rPr lang="en-US" smtClean="0"/>
              <a:pPr/>
              <a:t>14</a:t>
            </a:fld>
            <a:endParaRPr lang="en-US" dirty="0"/>
          </a:p>
        </p:txBody>
      </p:sp>
    </p:spTree>
    <p:extLst>
      <p:ext uri="{BB962C8B-B14F-4D97-AF65-F5344CB8AC3E}">
        <p14:creationId xmlns:p14="http://schemas.microsoft.com/office/powerpoint/2010/main" val="1851205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054" indent="-356054" defTabSz="931774">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Capacity development is one of our core approaches, and at Pact we define it as </a:t>
            </a:r>
            <a:r>
              <a:rPr lang="en-US" dirty="0"/>
              <a:t>a continuous process that fosters the abilities and agency of </a:t>
            </a:r>
            <a:r>
              <a:rPr lang="en-US" b="1" dirty="0"/>
              <a:t>individuals, organizations, systems and communities </a:t>
            </a:r>
            <a:r>
              <a:rPr lang="en-US" u="sng" dirty="0"/>
              <a:t>to achieve their goals and contribute towards positive social change</a:t>
            </a:r>
            <a:r>
              <a:rPr lang="en-US" dirty="0"/>
              <a:t>.</a:t>
            </a:r>
          </a:p>
          <a:p>
            <a:pPr marL="356054" indent="-356054" defTabSz="931774">
              <a:buFont typeface="Symbol" panose="05050102010706020507" pitchFamily="18" charset="2"/>
              <a:buChar char=""/>
              <a:defRPr/>
            </a:pPr>
            <a:r>
              <a:rPr lang="en-US" dirty="0"/>
              <a:t>Our capacity development theory of change is that when an</a:t>
            </a:r>
            <a:r>
              <a:rPr lang="en-US" baseline="0" dirty="0"/>
              <a:t> organization becomes strong they improve their performance and thus have a greater impact in the communities they serve.</a:t>
            </a:r>
          </a:p>
          <a:p>
            <a:pPr marL="356054" indent="-356054" defTabSz="931774">
              <a:buFont typeface="Symbol" panose="05050102010706020507" pitchFamily="18" charset="2"/>
              <a:buChar char=""/>
              <a:defRPr/>
            </a:pPr>
            <a:r>
              <a:rPr lang="en-US" baseline="0" dirty="0"/>
              <a:t>Capacity development is done with the community in mind. Thus, your organization isn’t developing internal systems just to have better systems, your organization wants to develop capacity to make an impact.</a:t>
            </a:r>
          </a:p>
          <a:p>
            <a:pPr marL="356054" indent="-356054" defTabSz="931774">
              <a:buFont typeface="Symbol" panose="05050102010706020507" pitchFamily="18" charset="2"/>
              <a:buChar char=""/>
              <a:defRPr/>
            </a:pPr>
            <a:r>
              <a:rPr lang="en-US" baseline="0" dirty="0">
                <a:latin typeface="Arial" panose="020B0604020202020204" pitchFamily="34" charset="0"/>
                <a:ea typeface="Calibri" panose="020F0502020204030204" pitchFamily="34" charset="0"/>
                <a:cs typeface="Arial" panose="020B0604020202020204" pitchFamily="34" charset="0"/>
              </a:rPr>
              <a:t>Theory of change and assessment tools</a:t>
            </a:r>
            <a:endParaRPr lang="es-CO"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BC616F4-02BA-DD4E-AD71-0B9F44E231C1}" type="slidenum">
              <a:rPr lang="en-US" smtClean="0"/>
              <a:pPr/>
              <a:t>15</a:t>
            </a:fld>
            <a:endParaRPr lang="en-US"/>
          </a:p>
        </p:txBody>
      </p:sp>
    </p:spTree>
    <p:extLst>
      <p:ext uri="{BB962C8B-B14F-4D97-AF65-F5344CB8AC3E}">
        <p14:creationId xmlns:p14="http://schemas.microsoft.com/office/powerpoint/2010/main" val="191092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054" indent="-356054" defTabSz="931774">
              <a:buFont typeface="Symbol" panose="05050102010706020507" pitchFamily="18" charset="2"/>
              <a:buChar char=""/>
              <a:defRPr/>
            </a:pPr>
            <a:endParaRPr lang="es-CO"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BC616F4-02BA-DD4E-AD71-0B9F44E231C1}" type="slidenum">
              <a:rPr lang="en-US" smtClean="0"/>
              <a:pPr/>
              <a:t>17</a:t>
            </a:fld>
            <a:endParaRPr lang="en-US"/>
          </a:p>
        </p:txBody>
      </p:sp>
    </p:spTree>
    <p:extLst>
      <p:ext uri="{BB962C8B-B14F-4D97-AF65-F5344CB8AC3E}">
        <p14:creationId xmlns:p14="http://schemas.microsoft.com/office/powerpoint/2010/main" val="3255495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hyperlink" Target="mailto:nsunderland@prb.org" TargetMode="Externa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0" i="0">
                <a:solidFill>
                  <a:schemeClr val="tx1"/>
                </a:solidFill>
              </a:defRPr>
            </a:lvl1pPr>
          </a:lstStyle>
          <a:p>
            <a:r>
              <a:rPr lang="en-US" dirty="0"/>
              <a:t>CLICK ICON TO ADD PICTURE</a:t>
            </a:r>
          </a:p>
        </p:txBody>
      </p:sp>
      <p:sp>
        <p:nvSpPr>
          <p:cNvPr id="10" name="Rectangle 9">
            <a:extLst>
              <a:ext uri="{FF2B5EF4-FFF2-40B4-BE49-F238E27FC236}">
                <a16:creationId xmlns:a16="http://schemas.microsoft.com/office/drawing/2014/main" xmlns="" id="{1DE25459-199F-8A42-B2D7-68881B49985B}"/>
              </a:ext>
            </a:extLst>
          </p:cNvPr>
          <p:cNvSpPr/>
          <p:nvPr userDrawn="1"/>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Calibri" panose="020F0502020204030204" pitchFamily="34" charset="0"/>
              </a:rPr>
              <a:t>t</a:t>
            </a:r>
          </a:p>
        </p:txBody>
      </p:sp>
      <p:sp>
        <p:nvSpPr>
          <p:cNvPr id="11" name="Rounded Rectangle 8">
            <a:extLst>
              <a:ext uri="{FF2B5EF4-FFF2-40B4-BE49-F238E27FC236}">
                <a16:creationId xmlns:a16="http://schemas.microsoft.com/office/drawing/2014/main" xmlns="" id="{D6E8AD20-D57E-E645-903B-FFA87C139AFF}"/>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Rounded Rectangle 11">
            <a:extLst>
              <a:ext uri="{FF2B5EF4-FFF2-40B4-BE49-F238E27FC236}">
                <a16:creationId xmlns:a16="http://schemas.microsoft.com/office/drawing/2014/main" xmlns="" id="{A9208CF1-27A8-0E42-9B26-8721B8AE5FE9}"/>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Text Placeholder 6">
            <a:extLst>
              <a:ext uri="{FF2B5EF4-FFF2-40B4-BE49-F238E27FC236}">
                <a16:creationId xmlns:a16="http://schemas.microsoft.com/office/drawing/2014/main" xmlns=""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SECTION NO.</a:t>
            </a:r>
          </a:p>
        </p:txBody>
      </p:sp>
      <p:sp>
        <p:nvSpPr>
          <p:cNvPr id="14" name="Text Placeholder 6">
            <a:extLst>
              <a:ext uri="{FF2B5EF4-FFF2-40B4-BE49-F238E27FC236}">
                <a16:creationId xmlns:a16="http://schemas.microsoft.com/office/drawing/2014/main" xmlns=""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2352517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8" name="Round Same Side Corner Rectangle 7">
            <a:extLst>
              <a:ext uri="{FF2B5EF4-FFF2-40B4-BE49-F238E27FC236}">
                <a16:creationId xmlns:a16="http://schemas.microsoft.com/office/drawing/2014/main" xmlns="" id="{0FC2C497-0801-0842-BA4C-1866E6177DCE}"/>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xmlns="" id="{89099D5D-63FD-734F-9ECC-FC64014A3D55}"/>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Content Placeholder 2">
            <a:extLst>
              <a:ext uri="{FF2B5EF4-FFF2-40B4-BE49-F238E27FC236}">
                <a16:creationId xmlns:a16="http://schemas.microsoft.com/office/drawing/2014/main" xmlns="" id="{525622B2-45D6-3145-B7AD-DD4F1192A4A2}"/>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08503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7676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51320E-4719-6D41-8FD0-DAC75A47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8DE44C-4E2E-9B44-ABD5-CA13BA5F7D9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ound Same Side Corner Rectangle 8">
            <a:extLst>
              <a:ext uri="{FF2B5EF4-FFF2-40B4-BE49-F238E27FC236}">
                <a16:creationId xmlns:a16="http://schemas.microsoft.com/office/drawing/2014/main" xmlns="" id="{39B62140-2561-3247-A1AE-808010A58727}"/>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7257714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58DE44C-4E2E-9B44-ABD5-CA13BA5F7D9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xmlns="" id="{A986342E-27DE-964E-91BA-F45D2111DA04}"/>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6" name="Text Placeholder 10">
            <a:extLst>
              <a:ext uri="{FF2B5EF4-FFF2-40B4-BE49-F238E27FC236}">
                <a16:creationId xmlns:a16="http://schemas.microsoft.com/office/drawing/2014/main" xmlns="" id="{51054B06-8EC3-0644-8FFA-415D13338931}"/>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bg1"/>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8" name="Round Same Side Corner Rectangle 7">
            <a:extLst>
              <a:ext uri="{FF2B5EF4-FFF2-40B4-BE49-F238E27FC236}">
                <a16:creationId xmlns:a16="http://schemas.microsoft.com/office/drawing/2014/main" xmlns="" id="{71491C08-DABD-DF47-B7A3-FFD64343A9AC}"/>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10691843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bg1"/>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7" name="Round Same Side Corner Rectangle 6">
            <a:extLst>
              <a:ext uri="{FF2B5EF4-FFF2-40B4-BE49-F238E27FC236}">
                <a16:creationId xmlns:a16="http://schemas.microsoft.com/office/drawing/2014/main" xmlns=""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0" name="Slide Number Placeholder 5">
            <a:extLst>
              <a:ext uri="{FF2B5EF4-FFF2-40B4-BE49-F238E27FC236}">
                <a16:creationId xmlns:a16="http://schemas.microsoft.com/office/drawing/2014/main" xmlns="" id="{507D79F2-92AF-444C-A486-38D0F6244947}"/>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endParaRPr lang="en-US" dirty="0"/>
          </a:p>
        </p:txBody>
      </p:sp>
      <p:sp>
        <p:nvSpPr>
          <p:cNvPr id="8" name="Round Same Side Corner Rectangle 7">
            <a:extLst>
              <a:ext uri="{FF2B5EF4-FFF2-40B4-BE49-F238E27FC236}">
                <a16:creationId xmlns:a16="http://schemas.microsoft.com/office/drawing/2014/main" xmlns="" id="{CA5F3F91-A1FF-0F42-980A-2CC6B99CCBEF}"/>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25472371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a:extLst>
              <a:ext uri="{FF2B5EF4-FFF2-40B4-BE49-F238E27FC236}">
                <a16:creationId xmlns:a16="http://schemas.microsoft.com/office/drawing/2014/main" xmlns=""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bg1"/>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Text Placeholder 10">
            <a:extLst>
              <a:ext uri="{FF2B5EF4-FFF2-40B4-BE49-F238E27FC236}">
                <a16:creationId xmlns:a16="http://schemas.microsoft.com/office/drawing/2014/main" xmlns="" id="{40FAD702-4EFE-0D47-89D5-915D87312F02}"/>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bg1"/>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3" name="Slide Number Placeholder 5">
            <a:extLst>
              <a:ext uri="{FF2B5EF4-FFF2-40B4-BE49-F238E27FC236}">
                <a16:creationId xmlns:a16="http://schemas.microsoft.com/office/drawing/2014/main" xmlns="" id="{CDC3AD18-6832-4440-841B-22AA70FEF9D0}"/>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endParaRPr lang="en-US" dirty="0"/>
          </a:p>
        </p:txBody>
      </p:sp>
      <p:sp>
        <p:nvSpPr>
          <p:cNvPr id="8" name="Round Same Side Corner Rectangle 7">
            <a:extLst>
              <a:ext uri="{FF2B5EF4-FFF2-40B4-BE49-F238E27FC236}">
                <a16:creationId xmlns:a16="http://schemas.microsoft.com/office/drawing/2014/main" xmlns="" id="{DED3437E-6824-714D-A45C-F5A68AAEE69B}"/>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35824523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8" name="Round Same Side Corner Rectangle 7">
            <a:extLst>
              <a:ext uri="{FF2B5EF4-FFF2-40B4-BE49-F238E27FC236}">
                <a16:creationId xmlns:a16="http://schemas.microsoft.com/office/drawing/2014/main" xmlns=""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Picture Placeholder 4">
            <a:extLst>
              <a:ext uri="{FF2B5EF4-FFF2-40B4-BE49-F238E27FC236}">
                <a16:creationId xmlns:a16="http://schemas.microsoft.com/office/drawing/2014/main" xmlns=""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7" name="Round Same Side Corner Rectangle 6">
            <a:extLst>
              <a:ext uri="{FF2B5EF4-FFF2-40B4-BE49-F238E27FC236}">
                <a16:creationId xmlns:a16="http://schemas.microsoft.com/office/drawing/2014/main" xmlns="" id="{1D0E0ABA-298E-C747-B957-798E4C257421}"/>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28102321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8" name="Text Placeholder 10">
            <a:extLst>
              <a:ext uri="{FF2B5EF4-FFF2-40B4-BE49-F238E27FC236}">
                <a16:creationId xmlns:a16="http://schemas.microsoft.com/office/drawing/2014/main" xmlns="" id="{43B668D0-AAAB-0345-82F3-3ED553755883}"/>
              </a:ext>
            </a:extLst>
          </p:cNvPr>
          <p:cNvSpPr>
            <a:spLocks noGrp="1"/>
          </p:cNvSpPr>
          <p:nvPr>
            <p:ph type="body" sz="quarter" idx="12" hasCustomPrompt="1"/>
          </p:nvPr>
        </p:nvSpPr>
        <p:spPr>
          <a:xfrm>
            <a:off x="838200" y="3997576"/>
            <a:ext cx="5384180" cy="390525"/>
          </a:xfrm>
        </p:spPr>
        <p:txBody>
          <a:bodyPr>
            <a:noAutofit/>
          </a:bodyPr>
          <a:lstStyle>
            <a:lvl1pPr marL="0" indent="0">
              <a:buNone/>
              <a:defRPr sz="1600" b="0" i="0">
                <a:solidFill>
                  <a:schemeClr val="bg1"/>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0" name="Picture Placeholder 4">
            <a:extLst>
              <a:ext uri="{FF2B5EF4-FFF2-40B4-BE49-F238E27FC236}">
                <a16:creationId xmlns:a16="http://schemas.microsoft.com/office/drawing/2014/main" xmlns=""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1" name="Round Same Side Corner Rectangle 10">
            <a:extLst>
              <a:ext uri="{FF2B5EF4-FFF2-40B4-BE49-F238E27FC236}">
                <a16:creationId xmlns:a16="http://schemas.microsoft.com/office/drawing/2014/main" xmlns="" id="{8FBAE7ED-2292-B44B-A31C-6ADFE096AAF7}"/>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33036850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4" name="Picture Placeholder 4">
            <a:extLst>
              <a:ext uri="{FF2B5EF4-FFF2-40B4-BE49-F238E27FC236}">
                <a16:creationId xmlns:a16="http://schemas.microsoft.com/office/drawing/2014/main" xmlns=""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9" name="Text Placeholder 10">
            <a:extLst>
              <a:ext uri="{FF2B5EF4-FFF2-40B4-BE49-F238E27FC236}">
                <a16:creationId xmlns:a16="http://schemas.microsoft.com/office/drawing/2014/main" xmlns="" id="{E59A3D2A-B496-1E4C-9A8E-687AD71A5F70}"/>
              </a:ext>
            </a:extLst>
          </p:cNvPr>
          <p:cNvSpPr>
            <a:spLocks noGrp="1"/>
          </p:cNvSpPr>
          <p:nvPr>
            <p:ph type="body" sz="quarter" idx="12" hasCustomPrompt="1"/>
          </p:nvPr>
        </p:nvSpPr>
        <p:spPr>
          <a:xfrm>
            <a:off x="838200" y="3298018"/>
            <a:ext cx="5384180" cy="250828"/>
          </a:xfrm>
        </p:spPr>
        <p:txBody>
          <a:bodyPr anchor="ctr" anchorCtr="0">
            <a:noAutofit/>
          </a:bodyPr>
          <a:lstStyle>
            <a:lvl1pPr marL="0" indent="0">
              <a:buNone/>
              <a:defRPr sz="1800" b="0" i="0">
                <a:solidFill>
                  <a:schemeClr val="bg1"/>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Round Same Side Corner Rectangle 9">
            <a:extLst>
              <a:ext uri="{FF2B5EF4-FFF2-40B4-BE49-F238E27FC236}">
                <a16:creationId xmlns:a16="http://schemas.microsoft.com/office/drawing/2014/main" xmlns=""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8" name="Round Same Side Corner Rectangle 7">
            <a:extLst>
              <a:ext uri="{FF2B5EF4-FFF2-40B4-BE49-F238E27FC236}">
                <a16:creationId xmlns:a16="http://schemas.microsoft.com/office/drawing/2014/main" xmlns="" id="{817F4DAA-40D8-0344-B135-051C239BE550}"/>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27460810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9" name="Text Placeholder 10">
            <a:extLst>
              <a:ext uri="{FF2B5EF4-FFF2-40B4-BE49-F238E27FC236}">
                <a16:creationId xmlns:a16="http://schemas.microsoft.com/office/drawing/2014/main" xmlns="" id="{E59A3D2A-B496-1E4C-9A8E-687AD71A5F70}"/>
              </a:ext>
            </a:extLst>
          </p:cNvPr>
          <p:cNvSpPr>
            <a:spLocks noGrp="1"/>
          </p:cNvSpPr>
          <p:nvPr>
            <p:ph type="body" sz="quarter" idx="12" hasCustomPrompt="1"/>
          </p:nvPr>
        </p:nvSpPr>
        <p:spPr>
          <a:xfrm>
            <a:off x="838200" y="3298018"/>
            <a:ext cx="5384180" cy="250828"/>
          </a:xfrm>
        </p:spPr>
        <p:txBody>
          <a:bodyPr anchor="ctr" anchorCtr="0">
            <a:noAutofit/>
          </a:bodyPr>
          <a:lstStyle>
            <a:lvl1pPr marL="0" indent="0">
              <a:buNone/>
              <a:defRPr sz="1800" b="0" i="0">
                <a:solidFill>
                  <a:schemeClr val="bg1"/>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Text Placeholder 10">
            <a:extLst>
              <a:ext uri="{FF2B5EF4-FFF2-40B4-BE49-F238E27FC236}">
                <a16:creationId xmlns:a16="http://schemas.microsoft.com/office/drawing/2014/main" xmlns="" id="{0C1ED0D0-82D4-9A46-99B9-7812471E199E}"/>
              </a:ext>
            </a:extLst>
          </p:cNvPr>
          <p:cNvSpPr>
            <a:spLocks noGrp="1"/>
          </p:cNvSpPr>
          <p:nvPr>
            <p:ph type="body" sz="quarter" idx="13" hasCustomPrompt="1"/>
          </p:nvPr>
        </p:nvSpPr>
        <p:spPr>
          <a:xfrm>
            <a:off x="838200" y="4137273"/>
            <a:ext cx="5384180" cy="250828"/>
          </a:xfrm>
        </p:spPr>
        <p:txBody>
          <a:bodyPr anchor="ctr" anchorCtr="0">
            <a:noAutofit/>
          </a:bodyPr>
          <a:lstStyle>
            <a:lvl1pPr marL="0" indent="0">
              <a:buNone/>
              <a:defRPr sz="1600" b="0" i="0">
                <a:solidFill>
                  <a:schemeClr val="bg1"/>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11" name="Round Same Side Corner Rectangle 10">
            <a:extLst>
              <a:ext uri="{FF2B5EF4-FFF2-40B4-BE49-F238E27FC236}">
                <a16:creationId xmlns:a16="http://schemas.microsoft.com/office/drawing/2014/main" xmlns=""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2" name="Picture Placeholder 4">
            <a:extLst>
              <a:ext uri="{FF2B5EF4-FFF2-40B4-BE49-F238E27FC236}">
                <a16:creationId xmlns:a16="http://schemas.microsoft.com/office/drawing/2014/main" xmlns=""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4" name="Round Same Side Corner Rectangle 13">
            <a:extLst>
              <a:ext uri="{FF2B5EF4-FFF2-40B4-BE49-F238E27FC236}">
                <a16:creationId xmlns:a16="http://schemas.microsoft.com/office/drawing/2014/main" xmlns="" id="{26F6F37B-AE6D-A945-9C20-E976A4E27E03}"/>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30496719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51320E-4719-6D41-8FD0-DAC75A47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Content Placeholder 2">
            <a:extLst>
              <a:ext uri="{FF2B5EF4-FFF2-40B4-BE49-F238E27FC236}">
                <a16:creationId xmlns:a16="http://schemas.microsoft.com/office/drawing/2014/main" xmlns="" id="{0DE6DE14-3143-9645-894C-782E499241C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xmlns="" id="{7999D52B-2766-E04D-A897-BF61C8A43E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xmlns="" id="{7B5881FB-2C3C-AF42-88A6-EE1620918B10}"/>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3112042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8" name="Round Same Side Corner Rectangle 7">
            <a:extLst>
              <a:ext uri="{FF2B5EF4-FFF2-40B4-BE49-F238E27FC236}">
                <a16:creationId xmlns:a16="http://schemas.microsoft.com/office/drawing/2014/main" xmlns="" id="{B1435647-CE2C-3441-A09D-D43066866D9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xmlns=""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Text Placeholder 10">
            <a:extLst>
              <a:ext uri="{FF2B5EF4-FFF2-40B4-BE49-F238E27FC236}">
                <a16:creationId xmlns:a16="http://schemas.microsoft.com/office/drawing/2014/main" xmlns="" id="{CF42A30A-22FD-C44B-96AF-0E5D67F0E34C}"/>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Content Placeholder 2">
            <a:extLst>
              <a:ext uri="{FF2B5EF4-FFF2-40B4-BE49-F238E27FC236}">
                <a16:creationId xmlns:a16="http://schemas.microsoft.com/office/drawing/2014/main" xmlns="" id="{531EDD7B-D310-8B43-9182-49376AFD1CA6}"/>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00099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0DE6DE14-3143-9645-894C-782E499241C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xmlns="" id="{7999D52B-2766-E04D-A897-BF61C8A43E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xmlns="" id="{D4EA8AF4-B72F-FD4D-A879-ACAE8C2E506C}"/>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9" name="Text Placeholder 10">
            <a:extLst>
              <a:ext uri="{FF2B5EF4-FFF2-40B4-BE49-F238E27FC236}">
                <a16:creationId xmlns:a16="http://schemas.microsoft.com/office/drawing/2014/main" xmlns="" id="{82B0402F-2AE8-514B-AD74-79E2E8E09DC9}"/>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bg1"/>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Round Same Side Corner Rectangle 9">
            <a:extLst>
              <a:ext uri="{FF2B5EF4-FFF2-40B4-BE49-F238E27FC236}">
                <a16:creationId xmlns:a16="http://schemas.microsoft.com/office/drawing/2014/main" xmlns="" id="{A6752E11-A7E1-E047-A6F1-F89DCBAF6DEB}"/>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15064524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xmlns="" id="{5B37AF51-45BF-FB4A-94A8-D34798B7A2B3}"/>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endParaRPr lang="en-US" dirty="0"/>
          </a:p>
        </p:txBody>
      </p:sp>
      <p:sp>
        <p:nvSpPr>
          <p:cNvPr id="7" name="Round Same Side Corner Rectangle 6">
            <a:extLst>
              <a:ext uri="{FF2B5EF4-FFF2-40B4-BE49-F238E27FC236}">
                <a16:creationId xmlns:a16="http://schemas.microsoft.com/office/drawing/2014/main" xmlns=""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8" name="Title 1">
            <a:extLst>
              <a:ext uri="{FF2B5EF4-FFF2-40B4-BE49-F238E27FC236}">
                <a16:creationId xmlns:a16="http://schemas.microsoft.com/office/drawing/2014/main" xmlns=""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9" name="Text Placeholder 10">
            <a:extLst>
              <a:ext uri="{FF2B5EF4-FFF2-40B4-BE49-F238E27FC236}">
                <a16:creationId xmlns:a16="http://schemas.microsoft.com/office/drawing/2014/main" xmlns="" id="{7552952F-B6FE-354B-9851-16419FD776E8}"/>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bg1"/>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11" name="Round Same Side Corner Rectangle 10">
            <a:extLst>
              <a:ext uri="{FF2B5EF4-FFF2-40B4-BE49-F238E27FC236}">
                <a16:creationId xmlns:a16="http://schemas.microsoft.com/office/drawing/2014/main" xmlns="" id="{5936CA6D-4045-4F4E-93BF-E274711023A2}"/>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11223356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12" name="Text Placeholder 10">
            <a:extLst>
              <a:ext uri="{FF2B5EF4-FFF2-40B4-BE49-F238E27FC236}">
                <a16:creationId xmlns:a16="http://schemas.microsoft.com/office/drawing/2014/main" xmlns=""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bg1"/>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13" name="Text Placeholder 10">
            <a:extLst>
              <a:ext uri="{FF2B5EF4-FFF2-40B4-BE49-F238E27FC236}">
                <a16:creationId xmlns:a16="http://schemas.microsoft.com/office/drawing/2014/main" xmlns=""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bg1"/>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4" name="Slide Number Placeholder 5">
            <a:extLst>
              <a:ext uri="{FF2B5EF4-FFF2-40B4-BE49-F238E27FC236}">
                <a16:creationId xmlns:a16="http://schemas.microsoft.com/office/drawing/2014/main" xmlns="" id="{4B89AE54-3132-B048-AFE0-763BFECA94B6}"/>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endParaRPr lang="en-US" dirty="0"/>
          </a:p>
        </p:txBody>
      </p:sp>
      <p:sp>
        <p:nvSpPr>
          <p:cNvPr id="9" name="Round Same Side Corner Rectangle 8">
            <a:extLst>
              <a:ext uri="{FF2B5EF4-FFF2-40B4-BE49-F238E27FC236}">
                <a16:creationId xmlns:a16="http://schemas.microsoft.com/office/drawing/2014/main" xmlns=""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0" name="Content Placeholder 2">
            <a:extLst>
              <a:ext uri="{FF2B5EF4-FFF2-40B4-BE49-F238E27FC236}">
                <a16:creationId xmlns:a16="http://schemas.microsoft.com/office/drawing/2014/main" xmlns="" id="{4795FCDF-DC1B-0A4B-B660-138926C579A1}"/>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xmlns="" id="{063625C2-008C-2E49-A2D3-FB82FD4638D8}"/>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ound Same Side Corner Rectangle 15">
            <a:extLst>
              <a:ext uri="{FF2B5EF4-FFF2-40B4-BE49-F238E27FC236}">
                <a16:creationId xmlns:a16="http://schemas.microsoft.com/office/drawing/2014/main" xmlns="" id="{BCD4DDEC-A44E-AB41-8DB9-CA076AD9D14F}"/>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34232753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a:extLst>
              <a:ext uri="{FF2B5EF4-FFF2-40B4-BE49-F238E27FC236}">
                <a16:creationId xmlns:a16="http://schemas.microsoft.com/office/drawing/2014/main" xmlns=""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xmlns=""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xmlns="" id="{679F132F-8815-9244-AFB6-10147192ED8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endParaRPr lang="en-US" dirty="0"/>
          </a:p>
        </p:txBody>
      </p:sp>
      <p:sp>
        <p:nvSpPr>
          <p:cNvPr id="9" name="Round Same Side Corner Rectangle 8">
            <a:extLst>
              <a:ext uri="{FF2B5EF4-FFF2-40B4-BE49-F238E27FC236}">
                <a16:creationId xmlns:a16="http://schemas.microsoft.com/office/drawing/2014/main" xmlns=""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3" name="Round Same Side Corner Rectangle 12">
            <a:extLst>
              <a:ext uri="{FF2B5EF4-FFF2-40B4-BE49-F238E27FC236}">
                <a16:creationId xmlns:a16="http://schemas.microsoft.com/office/drawing/2014/main" xmlns="" id="{7349CB06-445F-414E-B80A-73B26B4D8531}"/>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41221243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a:extLst>
              <a:ext uri="{FF2B5EF4-FFF2-40B4-BE49-F238E27FC236}">
                <a16:creationId xmlns:a16="http://schemas.microsoft.com/office/drawing/2014/main" xmlns=""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xmlns=""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13" name="Text Placeholder 10">
            <a:extLst>
              <a:ext uri="{FF2B5EF4-FFF2-40B4-BE49-F238E27FC236}">
                <a16:creationId xmlns:a16="http://schemas.microsoft.com/office/drawing/2014/main" xmlns="" id="{3C3506C1-FD5F-3A4F-B5CD-3EDB59DF3E22}"/>
              </a:ext>
            </a:extLst>
          </p:cNvPr>
          <p:cNvSpPr>
            <a:spLocks noGrp="1"/>
          </p:cNvSpPr>
          <p:nvPr>
            <p:ph type="body" sz="quarter" idx="13"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6" name="Slide Number Placeholder 5">
            <a:extLst>
              <a:ext uri="{FF2B5EF4-FFF2-40B4-BE49-F238E27FC236}">
                <a16:creationId xmlns:a16="http://schemas.microsoft.com/office/drawing/2014/main" xmlns="" id="{D6B161E4-A07D-BD41-B450-B46B9CBCC6E2}"/>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endParaRPr lang="en-US" dirty="0"/>
          </a:p>
        </p:txBody>
      </p:sp>
      <p:sp>
        <p:nvSpPr>
          <p:cNvPr id="14" name="Round Same Side Corner Rectangle 13">
            <a:extLst>
              <a:ext uri="{FF2B5EF4-FFF2-40B4-BE49-F238E27FC236}">
                <a16:creationId xmlns:a16="http://schemas.microsoft.com/office/drawing/2014/main" xmlns=""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5" name="Round Same Side Corner Rectangle 14">
            <a:extLst>
              <a:ext uri="{FF2B5EF4-FFF2-40B4-BE49-F238E27FC236}">
                <a16:creationId xmlns:a16="http://schemas.microsoft.com/office/drawing/2014/main" xmlns="" id="{AAF5E9F7-DBDC-B84C-BE1C-4FD6DD22501A}"/>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41737492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dirty="0"/>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p:nvPr>
        </p:nvSpPr>
        <p:spPr>
          <a:xfrm>
            <a:off x="6496050" y="2324100"/>
            <a:ext cx="4857750" cy="3086100"/>
          </a:xfrm>
        </p:spPr>
        <p:txBody>
          <a:bodyPr/>
          <a:lstStyle/>
          <a:p>
            <a:endParaRPr lang="en-US"/>
          </a:p>
        </p:txBody>
      </p:sp>
      <p:sp>
        <p:nvSpPr>
          <p:cNvPr id="14" name="Slide Number Placeholder 5">
            <a:extLst>
              <a:ext uri="{FF2B5EF4-FFF2-40B4-BE49-F238E27FC236}">
                <a16:creationId xmlns:a16="http://schemas.microsoft.com/office/drawing/2014/main" xmlns="" id="{48547162-1AEE-2249-9AA7-721F94DC7029}"/>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endParaRPr lang="en-US" dirty="0"/>
          </a:p>
        </p:txBody>
      </p:sp>
      <p:sp>
        <p:nvSpPr>
          <p:cNvPr id="7" name="Round Same Side Corner Rectangle 6">
            <a:extLst>
              <a:ext uri="{FF2B5EF4-FFF2-40B4-BE49-F238E27FC236}">
                <a16:creationId xmlns:a16="http://schemas.microsoft.com/office/drawing/2014/main" xmlns=""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8" name="Round Same Side Corner Rectangle 7">
            <a:extLst>
              <a:ext uri="{FF2B5EF4-FFF2-40B4-BE49-F238E27FC236}">
                <a16:creationId xmlns:a16="http://schemas.microsoft.com/office/drawing/2014/main" xmlns="" id="{C1B991D8-2B66-2542-A7AD-F4AA54F5A63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14066035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dirty="0"/>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p:nvPr>
        </p:nvSpPr>
        <p:spPr>
          <a:xfrm>
            <a:off x="6496050" y="2324100"/>
            <a:ext cx="4857750" cy="3086100"/>
          </a:xfrm>
        </p:spPr>
        <p:txBody>
          <a:bodyPr/>
          <a:lstStyle/>
          <a:p>
            <a:endParaRPr lang="en-US"/>
          </a:p>
        </p:txBody>
      </p:sp>
      <p:sp>
        <p:nvSpPr>
          <p:cNvPr id="7" name="Title 1">
            <a:extLst>
              <a:ext uri="{FF2B5EF4-FFF2-40B4-BE49-F238E27FC236}">
                <a16:creationId xmlns:a16="http://schemas.microsoft.com/office/drawing/2014/main" xmlns=""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10" name="Text Placeholder 10">
            <a:extLst>
              <a:ext uri="{FF2B5EF4-FFF2-40B4-BE49-F238E27FC236}">
                <a16:creationId xmlns:a16="http://schemas.microsoft.com/office/drawing/2014/main" xmlns="" id="{8B846F29-C348-BE48-8800-83CEB01C05CF}"/>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bg1"/>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1" name="Slide Number Placeholder 5">
            <a:extLst>
              <a:ext uri="{FF2B5EF4-FFF2-40B4-BE49-F238E27FC236}">
                <a16:creationId xmlns:a16="http://schemas.microsoft.com/office/drawing/2014/main" xmlns="" id="{A19EA67D-05D0-9342-90AC-9FA46761A9CA}"/>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endParaRPr lang="en-US" dirty="0"/>
          </a:p>
        </p:txBody>
      </p:sp>
      <p:sp>
        <p:nvSpPr>
          <p:cNvPr id="9" name="Round Same Side Corner Rectangle 8">
            <a:extLst>
              <a:ext uri="{FF2B5EF4-FFF2-40B4-BE49-F238E27FC236}">
                <a16:creationId xmlns:a16="http://schemas.microsoft.com/office/drawing/2014/main" xmlns=""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8" name="Round Same Side Corner Rectangle 7">
            <a:extLst>
              <a:ext uri="{FF2B5EF4-FFF2-40B4-BE49-F238E27FC236}">
                <a16:creationId xmlns:a16="http://schemas.microsoft.com/office/drawing/2014/main" xmlns="" id="{6DC22D59-E0AE-394D-9353-DDFA8569DC84}"/>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37349087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dirty="0"/>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a:lvl1pPr>
          </a:lstStyle>
          <a:p>
            <a:r>
              <a:rPr lang="en-US" dirty="0"/>
              <a:t>Insert Photo Here</a:t>
            </a:r>
          </a:p>
        </p:txBody>
      </p:sp>
      <p:sp>
        <p:nvSpPr>
          <p:cNvPr id="7" name="Round Same Side Corner Rectangle 6">
            <a:extLst>
              <a:ext uri="{FF2B5EF4-FFF2-40B4-BE49-F238E27FC236}">
                <a16:creationId xmlns:a16="http://schemas.microsoft.com/office/drawing/2014/main" xmlns=""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8" name="Round Same Side Corner Rectangle 7">
            <a:extLst>
              <a:ext uri="{FF2B5EF4-FFF2-40B4-BE49-F238E27FC236}">
                <a16:creationId xmlns:a16="http://schemas.microsoft.com/office/drawing/2014/main" xmlns="" id="{8F2F6F7E-D371-3641-97DA-67F2A3EFB100}"/>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26094001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xmlns=""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1" i="0">
                <a:solidFill>
                  <a:schemeClr val="tx1"/>
                </a:solidFill>
                <a:latin typeface="Source Sans Pro Semibold" panose="020B0503030403020204" pitchFamily="34" charset="77"/>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a:t>
            </a:r>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a:lvl1pPr>
          </a:lstStyle>
          <a:p>
            <a:pPr lvl="0"/>
            <a:r>
              <a:rPr lang="en-US" dirty="0"/>
              <a:t>Click to edit Master text styles</a:t>
            </a:r>
          </a:p>
        </p:txBody>
      </p:sp>
      <p:sp>
        <p:nvSpPr>
          <p:cNvPr id="7" name="Rounded Rectangle 10">
            <a:extLst>
              <a:ext uri="{FF2B5EF4-FFF2-40B4-BE49-F238E27FC236}">
                <a16:creationId xmlns:a16="http://schemas.microsoft.com/office/drawing/2014/main" xmlns=""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Rounded Rectangle 8">
            <a:extLst>
              <a:ext uri="{FF2B5EF4-FFF2-40B4-BE49-F238E27FC236}">
                <a16:creationId xmlns:a16="http://schemas.microsoft.com/office/drawing/2014/main" xmlns=""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3" name="Picture Placeholder 8">
            <a:extLst>
              <a:ext uri="{FF2B5EF4-FFF2-40B4-BE49-F238E27FC236}">
                <a16:creationId xmlns:a16="http://schemas.microsoft.com/office/drawing/2014/main" xmlns=""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1" i="0">
                <a:solidFill>
                  <a:schemeClr val="tx1"/>
                </a:solidFill>
                <a:latin typeface="Source Sans Pro Semibold" panose="020B0503030403020204" pitchFamily="34" charset="77"/>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4" name="Picture Placeholder 8">
            <a:extLst>
              <a:ext uri="{FF2B5EF4-FFF2-40B4-BE49-F238E27FC236}">
                <a16:creationId xmlns:a16="http://schemas.microsoft.com/office/drawing/2014/main" xmlns=""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1" i="0">
                <a:solidFill>
                  <a:schemeClr val="tx1"/>
                </a:solidFill>
                <a:latin typeface="Source Sans Pro Semibold" panose="020B0503030403020204" pitchFamily="34" charset="77"/>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0" name="Round Same Side Corner Rectangle 9">
            <a:extLst>
              <a:ext uri="{FF2B5EF4-FFF2-40B4-BE49-F238E27FC236}">
                <a16:creationId xmlns:a16="http://schemas.microsoft.com/office/drawing/2014/main" xmlns=""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1" name="Round Same Side Corner Rectangle 10">
            <a:extLst>
              <a:ext uri="{FF2B5EF4-FFF2-40B4-BE49-F238E27FC236}">
                <a16:creationId xmlns:a16="http://schemas.microsoft.com/office/drawing/2014/main" xmlns="" id="{C9D8D39C-C470-5B4C-9FF8-97B0AE9D435C}"/>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3288248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5_Two Conten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C548BBE-FA11-474F-A18B-C8229AF5E5FC}"/>
              </a:ext>
            </a:extLst>
          </p:cNvPr>
          <p:cNvSpPr/>
          <p:nvPr userDrawn="1"/>
        </p:nvSpPr>
        <p:spPr>
          <a:xfrm>
            <a:off x="0" y="3155795"/>
            <a:ext cx="12192000" cy="3702206"/>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18AAA146-04D4-DE4E-A564-CF4B13215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Source Sans Pro"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19D109-F427-0D4E-A2E6-D5BD6A565421}" type="slidenum">
              <a:rPr lang="en-US" smtClean="0"/>
              <a:pPr/>
              <a:t>‹#›</a:t>
            </a:fld>
            <a:endParaRPr lang="en-US" dirty="0"/>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xmlns=""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1">
                <a:solidFill>
                  <a:schemeClr val="tx1"/>
                </a:solidFill>
              </a:defRPr>
            </a:lvl1pPr>
          </a:lstStyle>
          <a:p>
            <a:r>
              <a:rPr lang="en-US" dirty="0"/>
              <a:t>INSERT PHOTO HERE</a:t>
            </a:r>
          </a:p>
        </p:txBody>
      </p:sp>
      <p:sp>
        <p:nvSpPr>
          <p:cNvPr id="7" name="Text Placeholder 6">
            <a:extLst>
              <a:ext uri="{FF2B5EF4-FFF2-40B4-BE49-F238E27FC236}">
                <a16:creationId xmlns:a16="http://schemas.microsoft.com/office/drawing/2014/main" xmlns=""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1">
                <a:solidFill>
                  <a:schemeClr val="tx1"/>
                </a:solidFill>
              </a:defRPr>
            </a:lvl1pPr>
          </a:lstStyle>
          <a:p>
            <a:pPr lvl="0"/>
            <a:r>
              <a:rPr lang="en-US" dirty="0"/>
              <a:t>NAME</a:t>
            </a:r>
          </a:p>
        </p:txBody>
      </p:sp>
      <p:sp>
        <p:nvSpPr>
          <p:cNvPr id="15" name="Text Placeholder 6">
            <a:extLst>
              <a:ext uri="{FF2B5EF4-FFF2-40B4-BE49-F238E27FC236}">
                <a16:creationId xmlns:a16="http://schemas.microsoft.com/office/drawing/2014/main" xmlns=""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a:solidFill>
                  <a:schemeClr val="tx1"/>
                </a:solidFill>
              </a:defRPr>
            </a:lvl1pPr>
          </a:lstStyle>
          <a:p>
            <a:pPr lvl="0"/>
            <a:r>
              <a:rPr lang="en-US" dirty="0"/>
              <a:t>Job Title</a:t>
            </a:r>
          </a:p>
        </p:txBody>
      </p:sp>
      <p:sp>
        <p:nvSpPr>
          <p:cNvPr id="16" name="Text Placeholder 6">
            <a:extLst>
              <a:ext uri="{FF2B5EF4-FFF2-40B4-BE49-F238E27FC236}">
                <a16:creationId xmlns:a16="http://schemas.microsoft.com/office/drawing/2014/main" xmlns=""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1">
                <a:solidFill>
                  <a:schemeClr val="tx1"/>
                </a:solidFill>
              </a:defRPr>
            </a:lvl1pPr>
          </a:lstStyle>
          <a:p>
            <a:pPr lvl="0"/>
            <a:r>
              <a:rPr lang="en-US" dirty="0"/>
              <a:t>NAME</a:t>
            </a:r>
          </a:p>
        </p:txBody>
      </p:sp>
      <p:sp>
        <p:nvSpPr>
          <p:cNvPr id="17" name="Text Placeholder 6">
            <a:extLst>
              <a:ext uri="{FF2B5EF4-FFF2-40B4-BE49-F238E27FC236}">
                <a16:creationId xmlns:a16="http://schemas.microsoft.com/office/drawing/2014/main" xmlns=""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a:solidFill>
                  <a:schemeClr val="tx1"/>
                </a:solidFill>
              </a:defRPr>
            </a:lvl1pPr>
          </a:lstStyle>
          <a:p>
            <a:pPr lvl="0"/>
            <a:r>
              <a:rPr lang="en-US" dirty="0"/>
              <a:t>Job Title</a:t>
            </a:r>
          </a:p>
        </p:txBody>
      </p:sp>
      <p:sp>
        <p:nvSpPr>
          <p:cNvPr id="18" name="Text Placeholder 6">
            <a:extLst>
              <a:ext uri="{FF2B5EF4-FFF2-40B4-BE49-F238E27FC236}">
                <a16:creationId xmlns:a16="http://schemas.microsoft.com/office/drawing/2014/main" xmlns=""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1">
                <a:solidFill>
                  <a:schemeClr val="tx1"/>
                </a:solidFill>
              </a:defRPr>
            </a:lvl1pPr>
          </a:lstStyle>
          <a:p>
            <a:pPr lvl="0"/>
            <a:r>
              <a:rPr lang="en-US" dirty="0"/>
              <a:t>NAME</a:t>
            </a:r>
          </a:p>
        </p:txBody>
      </p:sp>
      <p:sp>
        <p:nvSpPr>
          <p:cNvPr id="19" name="Text Placeholder 6">
            <a:extLst>
              <a:ext uri="{FF2B5EF4-FFF2-40B4-BE49-F238E27FC236}">
                <a16:creationId xmlns:a16="http://schemas.microsoft.com/office/drawing/2014/main" xmlns=""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a:solidFill>
                  <a:schemeClr val="tx1"/>
                </a:solidFill>
              </a:defRPr>
            </a:lvl1pPr>
          </a:lstStyle>
          <a:p>
            <a:pPr lvl="0"/>
            <a:r>
              <a:rPr lang="en-US" dirty="0"/>
              <a:t>Job Title</a:t>
            </a:r>
          </a:p>
        </p:txBody>
      </p:sp>
      <p:sp>
        <p:nvSpPr>
          <p:cNvPr id="20" name="Text Placeholder 6">
            <a:extLst>
              <a:ext uri="{FF2B5EF4-FFF2-40B4-BE49-F238E27FC236}">
                <a16:creationId xmlns:a16="http://schemas.microsoft.com/office/drawing/2014/main" xmlns=""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1">
                <a:solidFill>
                  <a:schemeClr val="tx1"/>
                </a:solidFill>
              </a:defRPr>
            </a:lvl1pPr>
          </a:lstStyle>
          <a:p>
            <a:pPr lvl="0"/>
            <a:r>
              <a:rPr lang="en-US" dirty="0"/>
              <a:t>NAME</a:t>
            </a:r>
          </a:p>
        </p:txBody>
      </p:sp>
      <p:sp>
        <p:nvSpPr>
          <p:cNvPr id="21" name="Text Placeholder 6">
            <a:extLst>
              <a:ext uri="{FF2B5EF4-FFF2-40B4-BE49-F238E27FC236}">
                <a16:creationId xmlns:a16="http://schemas.microsoft.com/office/drawing/2014/main" xmlns=""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a:solidFill>
                  <a:schemeClr val="tx1"/>
                </a:solidFill>
              </a:defRPr>
            </a:lvl1pPr>
          </a:lstStyle>
          <a:p>
            <a:pPr lvl="0"/>
            <a:r>
              <a:rPr lang="en-US" dirty="0"/>
              <a:t>Job Title</a:t>
            </a:r>
          </a:p>
        </p:txBody>
      </p:sp>
      <p:sp>
        <p:nvSpPr>
          <p:cNvPr id="22" name="Picture Placeholder 2">
            <a:extLst>
              <a:ext uri="{FF2B5EF4-FFF2-40B4-BE49-F238E27FC236}">
                <a16:creationId xmlns:a16="http://schemas.microsoft.com/office/drawing/2014/main" xmlns=""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1">
                <a:solidFill>
                  <a:schemeClr val="tx1"/>
                </a:solidFill>
              </a:defRPr>
            </a:lvl1pPr>
          </a:lstStyle>
          <a:p>
            <a:r>
              <a:rPr lang="en-US" dirty="0"/>
              <a:t>INSERT PHOTO HERE</a:t>
            </a:r>
          </a:p>
        </p:txBody>
      </p:sp>
      <p:sp>
        <p:nvSpPr>
          <p:cNvPr id="23" name="Picture Placeholder 2">
            <a:extLst>
              <a:ext uri="{FF2B5EF4-FFF2-40B4-BE49-F238E27FC236}">
                <a16:creationId xmlns:a16="http://schemas.microsoft.com/office/drawing/2014/main" xmlns=""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1">
                <a:solidFill>
                  <a:schemeClr val="tx1"/>
                </a:solidFill>
              </a:defRPr>
            </a:lvl1pPr>
          </a:lstStyle>
          <a:p>
            <a:r>
              <a:rPr lang="en-US" dirty="0"/>
              <a:t>INSERT PHOTO HERE</a:t>
            </a:r>
          </a:p>
        </p:txBody>
      </p:sp>
      <p:sp>
        <p:nvSpPr>
          <p:cNvPr id="24" name="Picture Placeholder 2">
            <a:extLst>
              <a:ext uri="{FF2B5EF4-FFF2-40B4-BE49-F238E27FC236}">
                <a16:creationId xmlns:a16="http://schemas.microsoft.com/office/drawing/2014/main" xmlns=""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1">
                <a:solidFill>
                  <a:schemeClr val="tx1"/>
                </a:solidFill>
              </a:defRPr>
            </a:lvl1pPr>
          </a:lstStyle>
          <a:p>
            <a:r>
              <a:rPr lang="en-US" dirty="0"/>
              <a:t>INSERT PHOTO HERE</a:t>
            </a:r>
          </a:p>
        </p:txBody>
      </p:sp>
      <p:sp>
        <p:nvSpPr>
          <p:cNvPr id="26" name="Round Same Side Corner Rectangle 25">
            <a:extLst>
              <a:ext uri="{FF2B5EF4-FFF2-40B4-BE49-F238E27FC236}">
                <a16:creationId xmlns:a16="http://schemas.microsoft.com/office/drawing/2014/main" xmlns="" id="{2CFA1B31-E236-1B41-ACF1-6B7F639EC1D2}"/>
              </a:ext>
            </a:extLst>
          </p:cNvPr>
          <p:cNvSpPr/>
          <p:nvPr userDrawn="1"/>
        </p:nvSpPr>
        <p:spPr>
          <a:xfrm rot="5400000">
            <a:off x="-465906" y="831030"/>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1608827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12" name="Text Placeholder 10">
            <a:extLst>
              <a:ext uri="{FF2B5EF4-FFF2-40B4-BE49-F238E27FC236}">
                <a16:creationId xmlns:a16="http://schemas.microsoft.com/office/drawing/2014/main" xmlns="" id="{5DD4D977-84FD-3F44-9C48-93A247E41774}"/>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8" name="Round Same Side Corner Rectangle 7">
            <a:extLst>
              <a:ext uri="{FF2B5EF4-FFF2-40B4-BE49-F238E27FC236}">
                <a16:creationId xmlns:a16="http://schemas.microsoft.com/office/drawing/2014/main" xmlns="" id="{3C163F02-A313-CD40-A5AC-12A5FBDC98A9}"/>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xmlns="" id="{431E7C66-A3C4-1A4B-94A4-2F57BD5B86EE}"/>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10" name="Text Placeholder 10">
            <a:extLst>
              <a:ext uri="{FF2B5EF4-FFF2-40B4-BE49-F238E27FC236}">
                <a16:creationId xmlns:a16="http://schemas.microsoft.com/office/drawing/2014/main" xmlns="" id="{DF32FD94-09AD-FD46-8EB9-E3D6B7F13F0E}"/>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1" name="Content Placeholder 2">
            <a:extLst>
              <a:ext uri="{FF2B5EF4-FFF2-40B4-BE49-F238E27FC236}">
                <a16:creationId xmlns:a16="http://schemas.microsoft.com/office/drawing/2014/main" xmlns="" id="{A6DDB00C-738D-B846-94E2-E6B031F32C95}"/>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67148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xmlns=""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INSERT PHOTO HERE</a:t>
            </a:r>
          </a:p>
        </p:txBody>
      </p:sp>
      <p:sp>
        <p:nvSpPr>
          <p:cNvPr id="7" name="Text Placeholder 6">
            <a:extLst>
              <a:ext uri="{FF2B5EF4-FFF2-40B4-BE49-F238E27FC236}">
                <a16:creationId xmlns:a16="http://schemas.microsoft.com/office/drawing/2014/main" xmlns=""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1"/>
            </a:lvl1pPr>
          </a:lstStyle>
          <a:p>
            <a:pPr lvl="0"/>
            <a:r>
              <a:rPr lang="en-US" dirty="0"/>
              <a:t>NAME</a:t>
            </a:r>
          </a:p>
        </p:txBody>
      </p:sp>
      <p:sp>
        <p:nvSpPr>
          <p:cNvPr id="15" name="Text Placeholder 6">
            <a:extLst>
              <a:ext uri="{FF2B5EF4-FFF2-40B4-BE49-F238E27FC236}">
                <a16:creationId xmlns:a16="http://schemas.microsoft.com/office/drawing/2014/main" xmlns=""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a:lvl1pPr>
          </a:lstStyle>
          <a:p>
            <a:pPr lvl="0"/>
            <a:r>
              <a:rPr lang="en-US" dirty="0"/>
              <a:t>Job Title</a:t>
            </a:r>
          </a:p>
        </p:txBody>
      </p:sp>
      <p:sp>
        <p:nvSpPr>
          <p:cNvPr id="16" name="Text Placeholder 6">
            <a:extLst>
              <a:ext uri="{FF2B5EF4-FFF2-40B4-BE49-F238E27FC236}">
                <a16:creationId xmlns:a16="http://schemas.microsoft.com/office/drawing/2014/main" xmlns=""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1"/>
            </a:lvl1pPr>
          </a:lstStyle>
          <a:p>
            <a:pPr lvl="0"/>
            <a:r>
              <a:rPr lang="en-US" dirty="0"/>
              <a:t>NAME</a:t>
            </a:r>
          </a:p>
        </p:txBody>
      </p:sp>
      <p:sp>
        <p:nvSpPr>
          <p:cNvPr id="17" name="Text Placeholder 6">
            <a:extLst>
              <a:ext uri="{FF2B5EF4-FFF2-40B4-BE49-F238E27FC236}">
                <a16:creationId xmlns:a16="http://schemas.microsoft.com/office/drawing/2014/main" xmlns=""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a:lvl1pPr>
          </a:lstStyle>
          <a:p>
            <a:pPr lvl="0"/>
            <a:r>
              <a:rPr lang="en-US" dirty="0"/>
              <a:t>Job Title</a:t>
            </a:r>
          </a:p>
        </p:txBody>
      </p:sp>
      <p:sp>
        <p:nvSpPr>
          <p:cNvPr id="18" name="Text Placeholder 6">
            <a:extLst>
              <a:ext uri="{FF2B5EF4-FFF2-40B4-BE49-F238E27FC236}">
                <a16:creationId xmlns:a16="http://schemas.microsoft.com/office/drawing/2014/main" xmlns=""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1"/>
            </a:lvl1pPr>
          </a:lstStyle>
          <a:p>
            <a:pPr lvl="0"/>
            <a:r>
              <a:rPr lang="en-US" dirty="0"/>
              <a:t>NAME</a:t>
            </a:r>
          </a:p>
        </p:txBody>
      </p:sp>
      <p:sp>
        <p:nvSpPr>
          <p:cNvPr id="19" name="Text Placeholder 6">
            <a:extLst>
              <a:ext uri="{FF2B5EF4-FFF2-40B4-BE49-F238E27FC236}">
                <a16:creationId xmlns:a16="http://schemas.microsoft.com/office/drawing/2014/main" xmlns=""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a:lvl1pPr>
          </a:lstStyle>
          <a:p>
            <a:pPr lvl="0"/>
            <a:r>
              <a:rPr lang="en-US" dirty="0"/>
              <a:t>Job Title</a:t>
            </a:r>
          </a:p>
        </p:txBody>
      </p:sp>
      <p:sp>
        <p:nvSpPr>
          <p:cNvPr id="20" name="Text Placeholder 6">
            <a:extLst>
              <a:ext uri="{FF2B5EF4-FFF2-40B4-BE49-F238E27FC236}">
                <a16:creationId xmlns:a16="http://schemas.microsoft.com/office/drawing/2014/main" xmlns=""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1"/>
            </a:lvl1pPr>
          </a:lstStyle>
          <a:p>
            <a:pPr lvl="0"/>
            <a:r>
              <a:rPr lang="en-US" dirty="0"/>
              <a:t>NAME</a:t>
            </a:r>
          </a:p>
        </p:txBody>
      </p:sp>
      <p:sp>
        <p:nvSpPr>
          <p:cNvPr id="21" name="Text Placeholder 6">
            <a:extLst>
              <a:ext uri="{FF2B5EF4-FFF2-40B4-BE49-F238E27FC236}">
                <a16:creationId xmlns:a16="http://schemas.microsoft.com/office/drawing/2014/main" xmlns=""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a:lvl1pPr>
          </a:lstStyle>
          <a:p>
            <a:pPr lvl="0"/>
            <a:r>
              <a:rPr lang="en-US" dirty="0"/>
              <a:t>Job Title</a:t>
            </a:r>
          </a:p>
        </p:txBody>
      </p:sp>
      <p:sp>
        <p:nvSpPr>
          <p:cNvPr id="22" name="Picture Placeholder 2">
            <a:extLst>
              <a:ext uri="{FF2B5EF4-FFF2-40B4-BE49-F238E27FC236}">
                <a16:creationId xmlns:a16="http://schemas.microsoft.com/office/drawing/2014/main" xmlns=""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INSERT PHOTO HERE</a:t>
            </a:r>
          </a:p>
        </p:txBody>
      </p:sp>
      <p:sp>
        <p:nvSpPr>
          <p:cNvPr id="23" name="Picture Placeholder 2">
            <a:extLst>
              <a:ext uri="{FF2B5EF4-FFF2-40B4-BE49-F238E27FC236}">
                <a16:creationId xmlns:a16="http://schemas.microsoft.com/office/drawing/2014/main" xmlns=""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INSERT PHOTO HERE</a:t>
            </a:r>
          </a:p>
        </p:txBody>
      </p:sp>
      <p:sp>
        <p:nvSpPr>
          <p:cNvPr id="24" name="Picture Placeholder 2">
            <a:extLst>
              <a:ext uri="{FF2B5EF4-FFF2-40B4-BE49-F238E27FC236}">
                <a16:creationId xmlns:a16="http://schemas.microsoft.com/office/drawing/2014/main" xmlns=""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INSERT PHOTO HERE</a:t>
            </a:r>
          </a:p>
        </p:txBody>
      </p:sp>
      <p:sp>
        <p:nvSpPr>
          <p:cNvPr id="26" name="Picture Placeholder 2">
            <a:extLst>
              <a:ext uri="{FF2B5EF4-FFF2-40B4-BE49-F238E27FC236}">
                <a16:creationId xmlns:a16="http://schemas.microsoft.com/office/drawing/2014/main" xmlns=""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INSERT PHOTO HERE</a:t>
            </a:r>
          </a:p>
        </p:txBody>
      </p:sp>
      <p:sp>
        <p:nvSpPr>
          <p:cNvPr id="27" name="Text Placeholder 6">
            <a:extLst>
              <a:ext uri="{FF2B5EF4-FFF2-40B4-BE49-F238E27FC236}">
                <a16:creationId xmlns:a16="http://schemas.microsoft.com/office/drawing/2014/main" xmlns=""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1"/>
            </a:lvl1pPr>
          </a:lstStyle>
          <a:p>
            <a:pPr lvl="0"/>
            <a:r>
              <a:rPr lang="en-US" dirty="0"/>
              <a:t>NAME</a:t>
            </a:r>
          </a:p>
        </p:txBody>
      </p:sp>
      <p:sp>
        <p:nvSpPr>
          <p:cNvPr id="28" name="Text Placeholder 6">
            <a:extLst>
              <a:ext uri="{FF2B5EF4-FFF2-40B4-BE49-F238E27FC236}">
                <a16:creationId xmlns:a16="http://schemas.microsoft.com/office/drawing/2014/main" xmlns=""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a:lvl1pPr>
          </a:lstStyle>
          <a:p>
            <a:pPr lvl="0"/>
            <a:r>
              <a:rPr lang="en-US" dirty="0"/>
              <a:t>Job Title</a:t>
            </a:r>
          </a:p>
        </p:txBody>
      </p:sp>
      <p:sp>
        <p:nvSpPr>
          <p:cNvPr id="29" name="Text Placeholder 6">
            <a:extLst>
              <a:ext uri="{FF2B5EF4-FFF2-40B4-BE49-F238E27FC236}">
                <a16:creationId xmlns:a16="http://schemas.microsoft.com/office/drawing/2014/main" xmlns=""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1"/>
            </a:lvl1pPr>
          </a:lstStyle>
          <a:p>
            <a:pPr lvl="0"/>
            <a:r>
              <a:rPr lang="en-US" dirty="0"/>
              <a:t>NAME</a:t>
            </a:r>
          </a:p>
        </p:txBody>
      </p:sp>
      <p:sp>
        <p:nvSpPr>
          <p:cNvPr id="30" name="Text Placeholder 6">
            <a:extLst>
              <a:ext uri="{FF2B5EF4-FFF2-40B4-BE49-F238E27FC236}">
                <a16:creationId xmlns:a16="http://schemas.microsoft.com/office/drawing/2014/main" xmlns=""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a:lvl1pPr>
          </a:lstStyle>
          <a:p>
            <a:pPr lvl="0"/>
            <a:r>
              <a:rPr lang="en-US" dirty="0"/>
              <a:t>Job Title</a:t>
            </a:r>
          </a:p>
        </p:txBody>
      </p:sp>
      <p:sp>
        <p:nvSpPr>
          <p:cNvPr id="31" name="Text Placeholder 6">
            <a:extLst>
              <a:ext uri="{FF2B5EF4-FFF2-40B4-BE49-F238E27FC236}">
                <a16:creationId xmlns:a16="http://schemas.microsoft.com/office/drawing/2014/main" xmlns=""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1"/>
            </a:lvl1pPr>
          </a:lstStyle>
          <a:p>
            <a:pPr lvl="0"/>
            <a:r>
              <a:rPr lang="en-US" dirty="0"/>
              <a:t>NAME</a:t>
            </a:r>
          </a:p>
        </p:txBody>
      </p:sp>
      <p:sp>
        <p:nvSpPr>
          <p:cNvPr id="32" name="Text Placeholder 6">
            <a:extLst>
              <a:ext uri="{FF2B5EF4-FFF2-40B4-BE49-F238E27FC236}">
                <a16:creationId xmlns:a16="http://schemas.microsoft.com/office/drawing/2014/main" xmlns=""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a:lvl1pPr>
          </a:lstStyle>
          <a:p>
            <a:pPr lvl="0"/>
            <a:r>
              <a:rPr lang="en-US" dirty="0"/>
              <a:t>Job Title</a:t>
            </a:r>
          </a:p>
        </p:txBody>
      </p:sp>
      <p:sp>
        <p:nvSpPr>
          <p:cNvPr id="33" name="Picture Placeholder 2">
            <a:extLst>
              <a:ext uri="{FF2B5EF4-FFF2-40B4-BE49-F238E27FC236}">
                <a16:creationId xmlns:a16="http://schemas.microsoft.com/office/drawing/2014/main" xmlns=""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INSERT PHOTO HERE</a:t>
            </a:r>
          </a:p>
        </p:txBody>
      </p:sp>
      <p:sp>
        <p:nvSpPr>
          <p:cNvPr id="34" name="Picture Placeholder 2">
            <a:extLst>
              <a:ext uri="{FF2B5EF4-FFF2-40B4-BE49-F238E27FC236}">
                <a16:creationId xmlns:a16="http://schemas.microsoft.com/office/drawing/2014/main" xmlns=""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INSERT PHOTO HERE</a:t>
            </a:r>
          </a:p>
        </p:txBody>
      </p:sp>
      <p:sp>
        <p:nvSpPr>
          <p:cNvPr id="36" name="Slide Number Placeholder 5">
            <a:extLst>
              <a:ext uri="{FF2B5EF4-FFF2-40B4-BE49-F238E27FC236}">
                <a16:creationId xmlns:a16="http://schemas.microsoft.com/office/drawing/2014/main" xmlns="" id="{5D8D4CD5-83D4-E243-ADA2-081509D8D49B}"/>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endParaRPr lang="en-US" dirty="0"/>
          </a:p>
        </p:txBody>
      </p:sp>
      <p:sp>
        <p:nvSpPr>
          <p:cNvPr id="37" name="Round Same Side Corner Rectangle 36">
            <a:extLst>
              <a:ext uri="{FF2B5EF4-FFF2-40B4-BE49-F238E27FC236}">
                <a16:creationId xmlns:a16="http://schemas.microsoft.com/office/drawing/2014/main" xmlns=""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38" name="Round Same Side Corner Rectangle 37">
            <a:extLst>
              <a:ext uri="{FF2B5EF4-FFF2-40B4-BE49-F238E27FC236}">
                <a16:creationId xmlns:a16="http://schemas.microsoft.com/office/drawing/2014/main" xmlns="" id="{F0D1BBE7-4FC6-B046-9891-D3C078207DD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11847442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37" name="Rounded Rectangle 36">
            <a:extLst>
              <a:ext uri="{FF2B5EF4-FFF2-40B4-BE49-F238E27FC236}">
                <a16:creationId xmlns:a16="http://schemas.microsoft.com/office/drawing/2014/main" xmlns=""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38" name="Rounded Rectangle 37">
            <a:extLst>
              <a:ext uri="{FF2B5EF4-FFF2-40B4-BE49-F238E27FC236}">
                <a16:creationId xmlns:a16="http://schemas.microsoft.com/office/drawing/2014/main" xmlns=""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39" name="Rounded Rectangle 38">
            <a:extLst>
              <a:ext uri="{FF2B5EF4-FFF2-40B4-BE49-F238E27FC236}">
                <a16:creationId xmlns:a16="http://schemas.microsoft.com/office/drawing/2014/main" xmlns=""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6" name="Text Placeholder 5">
            <a:extLst>
              <a:ext uri="{FF2B5EF4-FFF2-40B4-BE49-F238E27FC236}">
                <a16:creationId xmlns:a16="http://schemas.microsoft.com/office/drawing/2014/main" xmlns=""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a:t>
            </a:r>
          </a:p>
        </p:txBody>
      </p:sp>
      <p:sp>
        <p:nvSpPr>
          <p:cNvPr id="45" name="Text Placeholder 5">
            <a:extLst>
              <a:ext uri="{FF2B5EF4-FFF2-40B4-BE49-F238E27FC236}">
                <a16:creationId xmlns:a16="http://schemas.microsoft.com/office/drawing/2014/main" xmlns=""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a:lvl1pPr>
          </a:lstStyle>
          <a:p>
            <a:pPr lvl="0"/>
            <a:r>
              <a:rPr lang="en-US" dirty="0"/>
              <a:t>22 to edit Master text style</a:t>
            </a:r>
          </a:p>
        </p:txBody>
      </p:sp>
      <p:sp>
        <p:nvSpPr>
          <p:cNvPr id="13" name="Round Same Side Corner Rectangle 12">
            <a:extLst>
              <a:ext uri="{FF2B5EF4-FFF2-40B4-BE49-F238E27FC236}">
                <a16:creationId xmlns:a16="http://schemas.microsoft.com/office/drawing/2014/main" xmlns="" id="{14D76D55-83A6-8C4D-9427-E22C1AAAE84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2" name="Picture Placeholder 3">
            <a:extLst>
              <a:ext uri="{FF2B5EF4-FFF2-40B4-BE49-F238E27FC236}">
                <a16:creationId xmlns:a16="http://schemas.microsoft.com/office/drawing/2014/main" xmlns="" id="{F3FAD15A-7431-8246-B039-5D0CABBC6504}"/>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r>
              <a:rPr lang="en-US" dirty="0"/>
              <a:t>CLICK ICON TO ADD PICTURE</a:t>
            </a:r>
          </a:p>
        </p:txBody>
      </p:sp>
      <p:sp>
        <p:nvSpPr>
          <p:cNvPr id="14" name="Picture Placeholder 3">
            <a:extLst>
              <a:ext uri="{FF2B5EF4-FFF2-40B4-BE49-F238E27FC236}">
                <a16:creationId xmlns:a16="http://schemas.microsoft.com/office/drawing/2014/main" xmlns="" id="{02630900-368E-F34C-9C5E-FE3C93A36EA3}"/>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1">
                <a:solidFill>
                  <a:schemeClr val="tx1"/>
                </a:solidFill>
              </a:defRPr>
            </a:lvl1pPr>
          </a:lstStyle>
          <a:p>
            <a:r>
              <a:rPr lang="en-US" dirty="0"/>
              <a:t>CLICK ICON TO ADD PICTURE</a:t>
            </a:r>
          </a:p>
        </p:txBody>
      </p:sp>
      <p:sp>
        <p:nvSpPr>
          <p:cNvPr id="15" name="Picture Placeholder 3">
            <a:extLst>
              <a:ext uri="{FF2B5EF4-FFF2-40B4-BE49-F238E27FC236}">
                <a16:creationId xmlns:a16="http://schemas.microsoft.com/office/drawing/2014/main" xmlns="" id="{93FA51B4-3F99-CB40-964C-4C59E1AAFDDD}"/>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1">
                <a:solidFill>
                  <a:schemeClr val="tx1"/>
                </a:solidFill>
              </a:defRPr>
            </a:lvl1pPr>
          </a:lstStyle>
          <a:p>
            <a:r>
              <a:rPr lang="en-US" dirty="0"/>
              <a:t>CLICK ICON TO ADD PICTURE</a:t>
            </a:r>
          </a:p>
        </p:txBody>
      </p:sp>
    </p:spTree>
    <p:extLst>
      <p:ext uri="{BB962C8B-B14F-4D97-AF65-F5344CB8AC3E}">
        <p14:creationId xmlns:p14="http://schemas.microsoft.com/office/powerpoint/2010/main" val="2514965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4/19/2021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527945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71475" y="209551"/>
            <a:ext cx="11449050" cy="276999"/>
          </a:xfrm>
        </p:spPr>
        <p:txBody>
          <a:bodyPr lIns="0" tIns="0" rIns="0" bIns="0"/>
          <a:lstStyle>
            <a:lvl1pPr>
              <a:defRPr sz="1800" b="1" i="0">
                <a:solidFill>
                  <a:srgbClr val="299295"/>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4/19/2021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82995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71475" y="209551"/>
            <a:ext cx="11449050" cy="276999"/>
          </a:xfrm>
        </p:spPr>
        <p:txBody>
          <a:bodyPr lIns="0" tIns="0" rIns="0" bIns="0"/>
          <a:lstStyle>
            <a:lvl1pPr>
              <a:defRPr sz="1800" b="1" i="0">
                <a:solidFill>
                  <a:srgbClr val="299295"/>
                </a:solidFill>
                <a:latin typeface="Arial Narrow"/>
                <a:cs typeface="Arial Narrow"/>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4/19/2021</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426345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71475" y="209551"/>
            <a:ext cx="11449050" cy="276999"/>
          </a:xfrm>
        </p:spPr>
        <p:txBody>
          <a:bodyPr lIns="0" tIns="0" rIns="0" bIns="0"/>
          <a:lstStyle>
            <a:lvl1pPr>
              <a:defRPr sz="1800" b="1" i="0">
                <a:solidFill>
                  <a:srgbClr val="299295"/>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4/19/2021</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79806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4/19/2021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237230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1">
                <a:solidFill>
                  <a:schemeClr val="tx1"/>
                </a:solidFill>
              </a:defRPr>
            </a:lvl1pPr>
          </a:lstStyle>
          <a:p>
            <a:r>
              <a:rPr lang="en-US" dirty="0"/>
              <a:t>CLICK ICON TO ADD PICTURE</a:t>
            </a:r>
          </a:p>
        </p:txBody>
      </p:sp>
      <p:sp>
        <p:nvSpPr>
          <p:cNvPr id="10" name="Rectangle 9">
            <a:extLst>
              <a:ext uri="{FF2B5EF4-FFF2-40B4-BE49-F238E27FC236}">
                <a16:creationId xmlns:a16="http://schemas.microsoft.com/office/drawing/2014/main" xmlns="" id="{1DE25459-199F-8A42-B2D7-68881B49985B}"/>
              </a:ext>
            </a:extLst>
          </p:cNvPr>
          <p:cNvSpPr/>
          <p:nvPr userDrawn="1"/>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AFBFF"/>
                </a:solidFill>
                <a:latin typeface="Source Sans Pro" panose="020B0503030403020204" pitchFamily="34" charset="0"/>
              </a:rPr>
              <a:t>t</a:t>
            </a:r>
          </a:p>
        </p:txBody>
      </p:sp>
      <p:sp>
        <p:nvSpPr>
          <p:cNvPr id="11" name="Rounded Rectangle 8">
            <a:extLst>
              <a:ext uri="{FF2B5EF4-FFF2-40B4-BE49-F238E27FC236}">
                <a16:creationId xmlns:a16="http://schemas.microsoft.com/office/drawing/2014/main" xmlns="" id="{D6E8AD20-D57E-E645-903B-FFA87C139AFF}"/>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2" name="Rounded Rectangle 11">
            <a:extLst>
              <a:ext uri="{FF2B5EF4-FFF2-40B4-BE49-F238E27FC236}">
                <a16:creationId xmlns:a16="http://schemas.microsoft.com/office/drawing/2014/main" xmlns="" id="{A9208CF1-27A8-0E42-9B26-8721B8AE5FE9}"/>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7" name="Text Placeholder 6">
            <a:extLst>
              <a:ext uri="{FF2B5EF4-FFF2-40B4-BE49-F238E27FC236}">
                <a16:creationId xmlns:a16="http://schemas.microsoft.com/office/drawing/2014/main" xmlns=""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3"/>
                </a:solidFill>
                <a:latin typeface="Source Sans Pro" panose="020B0503030403020204" pitchFamily="34" charset="0"/>
                <a:ea typeface="Source Sans Pro" panose="020B0503030403020204" pitchFamily="34" charset="0"/>
              </a:defRPr>
            </a:lvl1pPr>
          </a:lstStyle>
          <a:p>
            <a:pPr lvl="0"/>
            <a:r>
              <a:rPr lang="en-US" dirty="0"/>
              <a:t>SECTION NO.</a:t>
            </a:r>
          </a:p>
        </p:txBody>
      </p:sp>
      <p:sp>
        <p:nvSpPr>
          <p:cNvPr id="14" name="Text Placeholder 6">
            <a:extLst>
              <a:ext uri="{FF2B5EF4-FFF2-40B4-BE49-F238E27FC236}">
                <a16:creationId xmlns:a16="http://schemas.microsoft.com/office/drawing/2014/main" xmlns=""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Section Title</a:t>
            </a:r>
          </a:p>
        </p:txBody>
      </p:sp>
    </p:spTree>
    <p:extLst>
      <p:ext uri="{BB962C8B-B14F-4D97-AF65-F5344CB8AC3E}">
        <p14:creationId xmlns:p14="http://schemas.microsoft.com/office/powerpoint/2010/main" val="6277969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EAD8E9C7-283F-CC4E-829F-DA7921A82C7C}"/>
              </a:ext>
            </a:extLst>
          </p:cNvPr>
          <p:cNvSpPr/>
          <p:nvPr userDrawn="1"/>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cxnSp>
        <p:nvCxnSpPr>
          <p:cNvPr id="8" name="Straight Connector 7">
            <a:extLst>
              <a:ext uri="{FF2B5EF4-FFF2-40B4-BE49-F238E27FC236}">
                <a16:creationId xmlns:a16="http://schemas.microsoft.com/office/drawing/2014/main" xmlns="" id="{83F61E2B-66D5-8149-A3EE-069F0FD7BDA9}"/>
              </a:ext>
            </a:extLst>
          </p:cNvPr>
          <p:cNvCxnSpPr/>
          <p:nvPr userDrawn="1"/>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xmlns=""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1" name="Text Placeholder 10">
            <a:extLst>
              <a:ext uri="{FF2B5EF4-FFF2-40B4-BE49-F238E27FC236}">
                <a16:creationId xmlns:a16="http://schemas.microsoft.com/office/drawing/2014/main" xmlns=""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Section Title</a:t>
            </a:r>
          </a:p>
        </p:txBody>
      </p:sp>
      <p:sp>
        <p:nvSpPr>
          <p:cNvPr id="13" name="Text Placeholder 12">
            <a:extLst>
              <a:ext uri="{FF2B5EF4-FFF2-40B4-BE49-F238E27FC236}">
                <a16:creationId xmlns:a16="http://schemas.microsoft.com/office/drawing/2014/main" xmlns=""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3"/>
                </a:solidFill>
                <a:latin typeface="Source Sans Pro" panose="020B0503030403020204" pitchFamily="34" charset="0"/>
                <a:ea typeface="Source Sans Pro" panose="020B0503030403020204" pitchFamily="34" charset="0"/>
              </a:defRPr>
            </a:lvl1pPr>
          </a:lstStyle>
          <a:p>
            <a:pPr lvl="0"/>
            <a:r>
              <a:rPr lang="en-US" dirty="0"/>
              <a:t>SECTION NO.</a:t>
            </a:r>
          </a:p>
        </p:txBody>
      </p:sp>
    </p:spTree>
    <p:extLst>
      <p:ext uri="{BB962C8B-B14F-4D97-AF65-F5344CB8AC3E}">
        <p14:creationId xmlns:p14="http://schemas.microsoft.com/office/powerpoint/2010/main" val="18261360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ondary Section Header without Photo">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EAD8E9C7-283F-CC4E-829F-DA7921A82C7C}"/>
              </a:ext>
            </a:extLst>
          </p:cNvPr>
          <p:cNvSpPr/>
          <p:nvPr userDrawn="1"/>
        </p:nvSpPr>
        <p:spPr>
          <a:xfrm>
            <a:off x="532005" y="607276"/>
            <a:ext cx="3498573" cy="5367528"/>
          </a:xfrm>
          <a:prstGeom prst="roundRect">
            <a:avLst>
              <a:gd name="adj" fmla="val 8568"/>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Rounded Rectangle 8">
            <a:extLst>
              <a:ext uri="{FF2B5EF4-FFF2-40B4-BE49-F238E27FC236}">
                <a16:creationId xmlns:a16="http://schemas.microsoft.com/office/drawing/2014/main" xmlns=""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1" name="Text Placeholder 10">
            <a:extLst>
              <a:ext uri="{FF2B5EF4-FFF2-40B4-BE49-F238E27FC236}">
                <a16:creationId xmlns:a16="http://schemas.microsoft.com/office/drawing/2014/main" xmlns=""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a:solidFill>
                  <a:schemeClr val="bg2">
                    <a:lumMod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Section Title</a:t>
            </a:r>
          </a:p>
        </p:txBody>
      </p:sp>
      <p:sp>
        <p:nvSpPr>
          <p:cNvPr id="13" name="Text Placeholder 12">
            <a:extLst>
              <a:ext uri="{FF2B5EF4-FFF2-40B4-BE49-F238E27FC236}">
                <a16:creationId xmlns:a16="http://schemas.microsoft.com/office/drawing/2014/main" xmlns="" id="{3AB3210F-D2E9-EB47-AE0E-7E7F600DF568}"/>
              </a:ext>
            </a:extLst>
          </p:cNvPr>
          <p:cNvSpPr>
            <a:spLocks noGrp="1"/>
          </p:cNvSpPr>
          <p:nvPr>
            <p:ph type="body" sz="quarter" idx="11" hasCustomPrompt="1"/>
          </p:nvPr>
        </p:nvSpPr>
        <p:spPr>
          <a:xfrm>
            <a:off x="965200" y="1791780"/>
            <a:ext cx="2423459" cy="521208"/>
          </a:xfrm>
        </p:spPr>
        <p:txBody>
          <a:bodyPr anchor="ctr" anchorCtr="0">
            <a:normAutofit/>
          </a:bodyPr>
          <a:lstStyle>
            <a:lvl1pPr marL="0" indent="0">
              <a:buNone/>
              <a:defRPr sz="1800" b="1" i="0" spc="100" baseline="0">
                <a:solidFill>
                  <a:schemeClr val="bg2">
                    <a:lumMod val="75000"/>
                  </a:schemeClr>
                </a:solidFill>
                <a:latin typeface="Source Sans Pro" panose="020B0503030403020204" pitchFamily="34" charset="0"/>
                <a:ea typeface="Source Sans Pro" panose="020B0503030403020204" pitchFamily="34" charset="0"/>
              </a:defRPr>
            </a:lvl1pPr>
          </a:lstStyle>
          <a:p>
            <a:pPr lvl="0"/>
            <a:r>
              <a:rPr lang="en-US" dirty="0"/>
              <a:t>SECTION NO.</a:t>
            </a:r>
          </a:p>
        </p:txBody>
      </p:sp>
      <p:cxnSp>
        <p:nvCxnSpPr>
          <p:cNvPr id="12" name="Straight Connector 11">
            <a:extLst>
              <a:ext uri="{FF2B5EF4-FFF2-40B4-BE49-F238E27FC236}">
                <a16:creationId xmlns:a16="http://schemas.microsoft.com/office/drawing/2014/main" xmlns="" id="{1C74E63B-AFAC-694C-9405-D38719B4C664}"/>
              </a:ext>
            </a:extLst>
          </p:cNvPr>
          <p:cNvCxnSpPr/>
          <p:nvPr userDrawn="1"/>
        </p:nvCxnSpPr>
        <p:spPr>
          <a:xfrm>
            <a:off x="965532" y="4783546"/>
            <a:ext cx="6165251" cy="0"/>
          </a:xfrm>
          <a:prstGeom prst="line">
            <a:avLst/>
          </a:prstGeom>
          <a:ln w="508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283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7" name="Round Same Side Corner Rectangle 6">
            <a:extLst>
              <a:ext uri="{FF2B5EF4-FFF2-40B4-BE49-F238E27FC236}">
                <a16:creationId xmlns:a16="http://schemas.microsoft.com/office/drawing/2014/main" xmlns="" id="{BF767EBE-5689-124F-A4CF-0993C423DD4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Slide Number Placeholder 5">
            <a:extLst>
              <a:ext uri="{FF2B5EF4-FFF2-40B4-BE49-F238E27FC236}">
                <a16:creationId xmlns:a16="http://schemas.microsoft.com/office/drawing/2014/main" xmlns=""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Content Placeholder 2">
            <a:extLst>
              <a:ext uri="{FF2B5EF4-FFF2-40B4-BE49-F238E27FC236}">
                <a16:creationId xmlns:a16="http://schemas.microsoft.com/office/drawing/2014/main" xmlns="" id="{F807997D-7BAE-5649-98F1-32368523D60A}"/>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8274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_0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5514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ound Same Side Corner Rectangle 7">
            <a:extLst>
              <a:ext uri="{FF2B5EF4-FFF2-40B4-BE49-F238E27FC236}">
                <a16:creationId xmlns:a16="http://schemas.microsoft.com/office/drawing/2014/main" xmlns=""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7" name="Slide Number Placeholder 5">
            <a:extLst>
              <a:ext uri="{FF2B5EF4-FFF2-40B4-BE49-F238E27FC236}">
                <a16:creationId xmlns:a16="http://schemas.microsoft.com/office/drawing/2014/main" xmlns=""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17152969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7" name="Round Same Side Corner Rectangle 6">
            <a:extLst>
              <a:ext uri="{FF2B5EF4-FFF2-40B4-BE49-F238E27FC236}">
                <a16:creationId xmlns:a16="http://schemas.microsoft.com/office/drawing/2014/main" xmlns=""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0" name="Slide Number Placeholder 5">
            <a:extLst>
              <a:ext uri="{FF2B5EF4-FFF2-40B4-BE49-F238E27FC236}">
                <a16:creationId xmlns:a16="http://schemas.microsoft.com/office/drawing/2014/main" xmlns="" id="{507D79F2-92AF-444C-A486-38D0F624494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32465777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9" name="Round Same Side Corner Rectangle 8">
            <a:extLst>
              <a:ext uri="{FF2B5EF4-FFF2-40B4-BE49-F238E27FC236}">
                <a16:creationId xmlns:a16="http://schemas.microsoft.com/office/drawing/2014/main" xmlns="" id="{16B85ECE-D168-2C4E-846D-6529661BBBB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2" name="Slide Number Placeholder 5">
            <a:extLst>
              <a:ext uri="{FF2B5EF4-FFF2-40B4-BE49-F238E27FC236}">
                <a16:creationId xmlns:a16="http://schemas.microsoft.com/office/drawing/2014/main" xmlns=""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13585843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a:extLst>
              <a:ext uri="{FF2B5EF4-FFF2-40B4-BE49-F238E27FC236}">
                <a16:creationId xmlns:a16="http://schemas.microsoft.com/office/drawing/2014/main" xmlns=""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Text Placeholder 10">
            <a:extLst>
              <a:ext uri="{FF2B5EF4-FFF2-40B4-BE49-F238E27FC236}">
                <a16:creationId xmlns:a16="http://schemas.microsoft.com/office/drawing/2014/main" xmlns="" id="{40FAD702-4EFE-0D47-89D5-915D87312F02}"/>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3" name="Slide Number Placeholder 5">
            <a:extLst>
              <a:ext uri="{FF2B5EF4-FFF2-40B4-BE49-F238E27FC236}">
                <a16:creationId xmlns:a16="http://schemas.microsoft.com/office/drawing/2014/main" xmlns="" id="{CDC3AD18-6832-4440-841B-22AA70FEF9D0}"/>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42871265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ound Same Side Corner Rectangle 5">
            <a:extLst>
              <a:ext uri="{FF2B5EF4-FFF2-40B4-BE49-F238E27FC236}">
                <a16:creationId xmlns:a16="http://schemas.microsoft.com/office/drawing/2014/main" xmlns="" id="{B2A575C6-822F-8D4F-ADDD-9D6CE8246625}"/>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25508656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ub-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8" name="Round Same Side Corner Rectangle 7">
            <a:extLst>
              <a:ext uri="{FF2B5EF4-FFF2-40B4-BE49-F238E27FC236}">
                <a16:creationId xmlns:a16="http://schemas.microsoft.com/office/drawing/2014/main" xmlns="" id="{0FC2C497-0801-0842-BA4C-1866E6177DCE}"/>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89099D5D-63FD-734F-9ECC-FC64014A3D55}"/>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14499937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8" name="Round Same Side Corner Rectangle 7">
            <a:extLst>
              <a:ext uri="{FF2B5EF4-FFF2-40B4-BE49-F238E27FC236}">
                <a16:creationId xmlns:a16="http://schemas.microsoft.com/office/drawing/2014/main" xmlns="" id="{B1435647-CE2C-3441-A09D-D43066866D9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21404022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a:extLst>
              <a:ext uri="{FF2B5EF4-FFF2-40B4-BE49-F238E27FC236}">
                <a16:creationId xmlns:a16="http://schemas.microsoft.com/office/drawing/2014/main" xmlns=""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2" name="Text Placeholder 10">
            <a:extLst>
              <a:ext uri="{FF2B5EF4-FFF2-40B4-BE49-F238E27FC236}">
                <a16:creationId xmlns:a16="http://schemas.microsoft.com/office/drawing/2014/main" xmlns="" id="{5DD4D977-84FD-3F44-9C48-93A247E41774}"/>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8" name="Round Same Side Corner Rectangle 7">
            <a:extLst>
              <a:ext uri="{FF2B5EF4-FFF2-40B4-BE49-F238E27FC236}">
                <a16:creationId xmlns:a16="http://schemas.microsoft.com/office/drawing/2014/main" xmlns="" id="{3C163F02-A313-CD40-A5AC-12A5FBDC98A9}"/>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431E7C66-A3C4-1A4B-94A4-2F57BD5B86EE}"/>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38543103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ound Same Side Corner Rectangle 6">
            <a:extLst>
              <a:ext uri="{FF2B5EF4-FFF2-40B4-BE49-F238E27FC236}">
                <a16:creationId xmlns:a16="http://schemas.microsoft.com/office/drawing/2014/main" xmlns="" id="{BF767EBE-5689-124F-A4CF-0993C423DD4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6" name="Slide Number Placeholder 5">
            <a:extLst>
              <a:ext uri="{FF2B5EF4-FFF2-40B4-BE49-F238E27FC236}">
                <a16:creationId xmlns:a16="http://schemas.microsoft.com/office/drawing/2014/main" xmlns=""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2667087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dirty="0"/>
              <a:t>Sub-title</a:t>
            </a:r>
          </a:p>
        </p:txBody>
      </p:sp>
      <p:sp>
        <p:nvSpPr>
          <p:cNvPr id="7" name="Round Same Side Corner Rectangle 6">
            <a:extLst>
              <a:ext uri="{FF2B5EF4-FFF2-40B4-BE49-F238E27FC236}">
                <a16:creationId xmlns:a16="http://schemas.microsoft.com/office/drawing/2014/main" xmlns="" id="{FB743E9B-9A54-004B-836C-8CBF36E34B4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xmlns="" id="{CC91BC44-B54E-B14E-A589-1751469E2D5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Content Placeholder 2">
            <a:extLst>
              <a:ext uri="{FF2B5EF4-FFF2-40B4-BE49-F238E27FC236}">
                <a16:creationId xmlns:a16="http://schemas.microsoft.com/office/drawing/2014/main" xmlns="" id="{19E55944-2668-0B47-AB72-B8814A95D593}"/>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57082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ub-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7" name="Round Same Side Corner Rectangle 6">
            <a:extLst>
              <a:ext uri="{FF2B5EF4-FFF2-40B4-BE49-F238E27FC236}">
                <a16:creationId xmlns:a16="http://schemas.microsoft.com/office/drawing/2014/main" xmlns="" id="{FB743E9B-9A54-004B-836C-8CBF36E34B4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CC91BC44-B54E-B14E-A589-1751469E2D5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32358872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7" name="Round Same Side Corner Rectangle 6">
            <a:extLst>
              <a:ext uri="{FF2B5EF4-FFF2-40B4-BE49-F238E27FC236}">
                <a16:creationId xmlns:a16="http://schemas.microsoft.com/office/drawing/2014/main" xmlns="" id="{85DBA217-5D71-2745-8AC6-7E476844DAF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43B3C7AF-3CF1-0F49-AD0B-6F18F8F0B23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33339066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a:extLst>
              <a:ext uri="{FF2B5EF4-FFF2-40B4-BE49-F238E27FC236}">
                <a16:creationId xmlns:a16="http://schemas.microsoft.com/office/drawing/2014/main" xmlns=""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2" name="Text Placeholder 10">
            <a:extLst>
              <a:ext uri="{FF2B5EF4-FFF2-40B4-BE49-F238E27FC236}">
                <a16:creationId xmlns:a16="http://schemas.microsoft.com/office/drawing/2014/main" xmlns="" id="{E9C0CC71-8D56-894E-B4D8-70AD96B4891C}"/>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17D89485-0639-0649-B591-E2E603671ED3}"/>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0" name="Slide Number Placeholder 5">
            <a:extLst>
              <a:ext uri="{FF2B5EF4-FFF2-40B4-BE49-F238E27FC236}">
                <a16:creationId xmlns:a16="http://schemas.microsoft.com/office/drawing/2014/main" xmlns="" id="{8FE0C809-0A8D-3F41-A2D8-B05008AF96CA}"/>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29798674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8" name="Round Same Side Corner Rectangle 7">
            <a:extLst>
              <a:ext uri="{FF2B5EF4-FFF2-40B4-BE49-F238E27FC236}">
                <a16:creationId xmlns:a16="http://schemas.microsoft.com/office/drawing/2014/main" xmlns=""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Picture Placeholder 4">
            <a:extLst>
              <a:ext uri="{FF2B5EF4-FFF2-40B4-BE49-F238E27FC236}">
                <a16:creationId xmlns:a16="http://schemas.microsoft.com/office/drawing/2014/main" xmlns=""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dirty="0"/>
              <a:t>CLICK ICON TO ADD PICTURE</a:t>
            </a:r>
          </a:p>
        </p:txBody>
      </p:sp>
    </p:spTree>
    <p:extLst>
      <p:ext uri="{BB962C8B-B14F-4D97-AF65-F5344CB8AC3E}">
        <p14:creationId xmlns:p14="http://schemas.microsoft.com/office/powerpoint/2010/main" val="30305438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8" name="Text Placeholder 10">
            <a:extLst>
              <a:ext uri="{FF2B5EF4-FFF2-40B4-BE49-F238E27FC236}">
                <a16:creationId xmlns:a16="http://schemas.microsoft.com/office/drawing/2014/main" xmlns="" id="{43B668D0-AAAB-0345-82F3-3ED553755883}"/>
              </a:ext>
            </a:extLst>
          </p:cNvPr>
          <p:cNvSpPr>
            <a:spLocks noGrp="1"/>
          </p:cNvSpPr>
          <p:nvPr>
            <p:ph type="body" sz="quarter" idx="12" hasCustomPrompt="1"/>
          </p:nvPr>
        </p:nvSpPr>
        <p:spPr>
          <a:xfrm>
            <a:off x="838200" y="3997576"/>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0" name="Picture Placeholder 4">
            <a:extLst>
              <a:ext uri="{FF2B5EF4-FFF2-40B4-BE49-F238E27FC236}">
                <a16:creationId xmlns:a16="http://schemas.microsoft.com/office/drawing/2014/main" xmlns=""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dirty="0"/>
              <a:t>CLICK ICON TO ADD PICTURE</a:t>
            </a:r>
          </a:p>
        </p:txBody>
      </p:sp>
    </p:spTree>
    <p:extLst>
      <p:ext uri="{BB962C8B-B14F-4D97-AF65-F5344CB8AC3E}">
        <p14:creationId xmlns:p14="http://schemas.microsoft.com/office/powerpoint/2010/main" val="11063650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4" name="Picture Placeholder 4">
            <a:extLst>
              <a:ext uri="{FF2B5EF4-FFF2-40B4-BE49-F238E27FC236}">
                <a16:creationId xmlns:a16="http://schemas.microsoft.com/office/drawing/2014/main" xmlns=""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dirty="0"/>
              <a:t>CLICK ICON TO ADD PICTURE</a:t>
            </a:r>
          </a:p>
        </p:txBody>
      </p:sp>
      <p:sp>
        <p:nvSpPr>
          <p:cNvPr id="9" name="Text Placeholder 10">
            <a:extLst>
              <a:ext uri="{FF2B5EF4-FFF2-40B4-BE49-F238E27FC236}">
                <a16:creationId xmlns:a16="http://schemas.microsoft.com/office/drawing/2014/main" xmlns="" id="{E59A3D2A-B496-1E4C-9A8E-687AD71A5F70}"/>
              </a:ext>
            </a:extLst>
          </p:cNvPr>
          <p:cNvSpPr>
            <a:spLocks noGrp="1"/>
          </p:cNvSpPr>
          <p:nvPr>
            <p:ph type="body" sz="quarter" idx="12" hasCustomPrompt="1"/>
          </p:nvPr>
        </p:nvSpPr>
        <p:spPr>
          <a:xfrm>
            <a:off x="838200" y="3298018"/>
            <a:ext cx="5384180" cy="250828"/>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Round Same Side Corner Rectangle 9">
            <a:extLst>
              <a:ext uri="{FF2B5EF4-FFF2-40B4-BE49-F238E27FC236}">
                <a16:creationId xmlns:a16="http://schemas.microsoft.com/office/drawing/2014/main" xmlns=""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5324276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9" name="Text Placeholder 10">
            <a:extLst>
              <a:ext uri="{FF2B5EF4-FFF2-40B4-BE49-F238E27FC236}">
                <a16:creationId xmlns:a16="http://schemas.microsoft.com/office/drawing/2014/main" xmlns="" id="{E59A3D2A-B496-1E4C-9A8E-687AD71A5F70}"/>
              </a:ext>
            </a:extLst>
          </p:cNvPr>
          <p:cNvSpPr>
            <a:spLocks noGrp="1"/>
          </p:cNvSpPr>
          <p:nvPr>
            <p:ph type="body" sz="quarter" idx="12" hasCustomPrompt="1"/>
          </p:nvPr>
        </p:nvSpPr>
        <p:spPr>
          <a:xfrm>
            <a:off x="838200" y="3298018"/>
            <a:ext cx="5384180" cy="250828"/>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Text Placeholder 10">
            <a:extLst>
              <a:ext uri="{FF2B5EF4-FFF2-40B4-BE49-F238E27FC236}">
                <a16:creationId xmlns:a16="http://schemas.microsoft.com/office/drawing/2014/main" xmlns="" id="{0C1ED0D0-82D4-9A46-99B9-7812471E199E}"/>
              </a:ext>
            </a:extLst>
          </p:cNvPr>
          <p:cNvSpPr>
            <a:spLocks noGrp="1"/>
          </p:cNvSpPr>
          <p:nvPr>
            <p:ph type="body" sz="quarter" idx="13" hasCustomPrompt="1"/>
          </p:nvPr>
        </p:nvSpPr>
        <p:spPr>
          <a:xfrm>
            <a:off x="838200" y="4137273"/>
            <a:ext cx="5384180" cy="250828"/>
          </a:xfrm>
        </p:spPr>
        <p:txBody>
          <a:bodyPr anchor="ctr" anchorCtr="0">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11" name="Round Same Side Corner Rectangle 10">
            <a:extLst>
              <a:ext uri="{FF2B5EF4-FFF2-40B4-BE49-F238E27FC236}">
                <a16:creationId xmlns:a16="http://schemas.microsoft.com/office/drawing/2014/main" xmlns=""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2" name="Picture Placeholder 4">
            <a:extLst>
              <a:ext uri="{FF2B5EF4-FFF2-40B4-BE49-F238E27FC236}">
                <a16:creationId xmlns:a16="http://schemas.microsoft.com/office/drawing/2014/main" xmlns=""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dirty="0"/>
              <a:t>CLICK ICON TO ADD PICTURE</a:t>
            </a:r>
          </a:p>
        </p:txBody>
      </p:sp>
    </p:spTree>
    <p:extLst>
      <p:ext uri="{BB962C8B-B14F-4D97-AF65-F5344CB8AC3E}">
        <p14:creationId xmlns:p14="http://schemas.microsoft.com/office/powerpoint/2010/main" val="41344548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xmlns=""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7" name="Round Same Side Corner Rectangle 6">
            <a:extLst>
              <a:ext uri="{FF2B5EF4-FFF2-40B4-BE49-F238E27FC236}">
                <a16:creationId xmlns:a16="http://schemas.microsoft.com/office/drawing/2014/main" xmlns=""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4036888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xmlns=""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7" name="Round Same Side Corner Rectangle 6">
            <a:extLst>
              <a:ext uri="{FF2B5EF4-FFF2-40B4-BE49-F238E27FC236}">
                <a16:creationId xmlns:a16="http://schemas.microsoft.com/office/drawing/2014/main" xmlns=""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8" name="Title 1">
            <a:extLst>
              <a:ext uri="{FF2B5EF4-FFF2-40B4-BE49-F238E27FC236}">
                <a16:creationId xmlns:a16="http://schemas.microsoft.com/office/drawing/2014/main" xmlns=""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9" name="Text Placeholder 10">
            <a:extLst>
              <a:ext uri="{FF2B5EF4-FFF2-40B4-BE49-F238E27FC236}">
                <a16:creationId xmlns:a16="http://schemas.microsoft.com/office/drawing/2014/main" xmlns="" id="{7552952F-B6FE-354B-9851-16419FD776E8}"/>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Tree>
    <p:extLst>
      <p:ext uri="{BB962C8B-B14F-4D97-AF65-F5344CB8AC3E}">
        <p14:creationId xmlns:p14="http://schemas.microsoft.com/office/powerpoint/2010/main" val="21176279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7B6CE4C-7E12-7043-B151-35BACB7DE1D1}"/>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xmlns=""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4" name="Slide Number Placeholder 5">
            <a:extLst>
              <a:ext uri="{FF2B5EF4-FFF2-40B4-BE49-F238E27FC236}">
                <a16:creationId xmlns:a16="http://schemas.microsoft.com/office/drawing/2014/main" xmlns=""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8090EBA7-31F7-7B40-98F1-5229B8FDB8E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1" name="Content Placeholder 2">
            <a:extLst>
              <a:ext uri="{FF2B5EF4-FFF2-40B4-BE49-F238E27FC236}">
                <a16:creationId xmlns:a16="http://schemas.microsoft.com/office/drawing/2014/main" xmlns="" id="{90AB7E5B-932E-CC40-AF53-D111784480C8}"/>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xmlns="" id="{7043E4BF-ABCD-4741-87C9-3C30A8386B6E}"/>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5872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7" name="Round Same Side Corner Rectangle 6">
            <a:extLst>
              <a:ext uri="{FF2B5EF4-FFF2-40B4-BE49-F238E27FC236}">
                <a16:creationId xmlns:a16="http://schemas.microsoft.com/office/drawing/2014/main" xmlns="" id="{85DBA217-5D71-2745-8AC6-7E476844DAF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xmlns="" id="{43B3C7AF-3CF1-0F49-AD0B-6F18F8F0B23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Text Placeholder 10">
            <a:extLst>
              <a:ext uri="{FF2B5EF4-FFF2-40B4-BE49-F238E27FC236}">
                <a16:creationId xmlns:a16="http://schemas.microsoft.com/office/drawing/2014/main" xmlns="" id="{7DD7A6DD-FEBA-6949-8212-F4D672D8C3D9}"/>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Content Placeholder 2">
            <a:extLst>
              <a:ext uri="{FF2B5EF4-FFF2-40B4-BE49-F238E27FC236}">
                <a16:creationId xmlns:a16="http://schemas.microsoft.com/office/drawing/2014/main" xmlns="" id="{1B0E29FC-520A-CB4E-A5E5-3C3F7DBF52A1}"/>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32786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xmlns=""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13" name="Text Placeholder 10">
            <a:extLst>
              <a:ext uri="{FF2B5EF4-FFF2-40B4-BE49-F238E27FC236}">
                <a16:creationId xmlns:a16="http://schemas.microsoft.com/office/drawing/2014/main" xmlns=""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4" name="Slide Number Placeholder 5">
            <a:extLst>
              <a:ext uri="{FF2B5EF4-FFF2-40B4-BE49-F238E27FC236}">
                <a16:creationId xmlns:a16="http://schemas.microsoft.com/office/drawing/2014/main" xmlns=""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0" name="Content Placeholder 2">
            <a:extLst>
              <a:ext uri="{FF2B5EF4-FFF2-40B4-BE49-F238E27FC236}">
                <a16:creationId xmlns:a16="http://schemas.microsoft.com/office/drawing/2014/main" xmlns="" id="{4795FCDF-DC1B-0A4B-B660-138926C579A1}"/>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xmlns="" id="{063625C2-008C-2E49-A2D3-FB82FD4638D8}"/>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36744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ondary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xmlns=""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8" name="Round Same Side Corner Rectangle 7">
            <a:extLst>
              <a:ext uri="{FF2B5EF4-FFF2-40B4-BE49-F238E27FC236}">
                <a16:creationId xmlns:a16="http://schemas.microsoft.com/office/drawing/2014/main" xmlns=""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831282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ondary_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xmlns=""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8" name="Round Same Side Corner Rectangle 7">
            <a:extLst>
              <a:ext uri="{FF2B5EF4-FFF2-40B4-BE49-F238E27FC236}">
                <a16:creationId xmlns:a16="http://schemas.microsoft.com/office/drawing/2014/main" xmlns=""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7" name="Title 1">
            <a:extLst>
              <a:ext uri="{FF2B5EF4-FFF2-40B4-BE49-F238E27FC236}">
                <a16:creationId xmlns:a16="http://schemas.microsoft.com/office/drawing/2014/main" xmlns="" id="{59116E48-5282-FD48-9CB8-7C78346EC543}"/>
              </a:ext>
            </a:extLst>
          </p:cNvPr>
          <p:cNvSpPr>
            <a:spLocks noGrp="1"/>
          </p:cNvSpPr>
          <p:nvPr>
            <p:ph type="title" hasCustomPrompt="1"/>
          </p:nvPr>
        </p:nvSpPr>
        <p:spPr>
          <a:xfrm>
            <a:off x="838200" y="365125"/>
            <a:ext cx="10515600" cy="132556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9" name="Text Placeholder 10">
            <a:extLst>
              <a:ext uri="{FF2B5EF4-FFF2-40B4-BE49-F238E27FC236}">
                <a16:creationId xmlns:a16="http://schemas.microsoft.com/office/drawing/2014/main" xmlns="" id="{1EFC4F0B-A772-3F4F-AB6A-908599D9FB8C}"/>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Tree>
    <p:extLst>
      <p:ext uri="{BB962C8B-B14F-4D97-AF65-F5344CB8AC3E}">
        <p14:creationId xmlns:p14="http://schemas.microsoft.com/office/powerpoint/2010/main" val="1508884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ond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7B6CE4C-7E12-7043-B151-35BACB7DE1D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10" name="Text Placeholder 10">
            <a:extLst>
              <a:ext uri="{FF2B5EF4-FFF2-40B4-BE49-F238E27FC236}">
                <a16:creationId xmlns:a16="http://schemas.microsoft.com/office/drawing/2014/main" xmlns=""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2" name="Slide Number Placeholder 5">
            <a:extLst>
              <a:ext uri="{FF2B5EF4-FFF2-40B4-BE49-F238E27FC236}">
                <a16:creationId xmlns:a16="http://schemas.microsoft.com/office/drawing/2014/main" xmlns="" id="{125BCC07-C78E-0944-A337-D011A522C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8" name="Round Same Side Corner Rectangle 7">
            <a:extLst>
              <a:ext uri="{FF2B5EF4-FFF2-40B4-BE49-F238E27FC236}">
                <a16:creationId xmlns:a16="http://schemas.microsoft.com/office/drawing/2014/main" xmlns="" id="{DD156F2B-C76C-D943-BC42-85047A140344}"/>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Content Placeholder 2">
            <a:extLst>
              <a:ext uri="{FF2B5EF4-FFF2-40B4-BE49-F238E27FC236}">
                <a16:creationId xmlns:a16="http://schemas.microsoft.com/office/drawing/2014/main" xmlns="" id="{8A69FC55-366F-9442-9602-52B04A4B4679}"/>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xmlns="" id="{F2707B69-A275-D641-8D31-375E0E62FAA4}"/>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59935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ond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12" name="Text Placeholder 10">
            <a:extLst>
              <a:ext uri="{FF2B5EF4-FFF2-40B4-BE49-F238E27FC236}">
                <a16:creationId xmlns:a16="http://schemas.microsoft.com/office/drawing/2014/main" xmlns=""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13" name="Text Placeholder 10">
            <a:extLst>
              <a:ext uri="{FF2B5EF4-FFF2-40B4-BE49-F238E27FC236}">
                <a16:creationId xmlns:a16="http://schemas.microsoft.com/office/drawing/2014/main" xmlns=""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4" name="Slide Number Placeholder 5">
            <a:extLst>
              <a:ext uri="{FF2B5EF4-FFF2-40B4-BE49-F238E27FC236}">
                <a16:creationId xmlns:a16="http://schemas.microsoft.com/office/drawing/2014/main" xmlns="" id="{6B9929B9-9B75-7743-9436-882865C91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8" name="Round Same Side Corner Rectangle 7">
            <a:extLst>
              <a:ext uri="{FF2B5EF4-FFF2-40B4-BE49-F238E27FC236}">
                <a16:creationId xmlns:a16="http://schemas.microsoft.com/office/drawing/2014/main" xmlns="" id="{3B55FFC5-6577-774C-AE3E-0FF445A01ECC}"/>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Content Placeholder 2">
            <a:extLst>
              <a:ext uri="{FF2B5EF4-FFF2-40B4-BE49-F238E27FC236}">
                <a16:creationId xmlns:a16="http://schemas.microsoft.com/office/drawing/2014/main" xmlns="" id="{A30F76E4-DF41-DC49-820E-1D7E87125D5E}"/>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xmlns="" id="{2C8A4479-5013-6340-A75D-D9D99A9FA66D}"/>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63311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rtiary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xmlns=""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7" name="Round Same Side Corner Rectangle 6">
            <a:extLst>
              <a:ext uri="{FF2B5EF4-FFF2-40B4-BE49-F238E27FC236}">
                <a16:creationId xmlns:a16="http://schemas.microsoft.com/office/drawing/2014/main" xmlns=""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40010529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rtiary_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xmlns=""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7" name="Round Same Side Corner Rectangle 6">
            <a:extLst>
              <a:ext uri="{FF2B5EF4-FFF2-40B4-BE49-F238E27FC236}">
                <a16:creationId xmlns:a16="http://schemas.microsoft.com/office/drawing/2014/main" xmlns=""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8" name="Text Placeholder 10">
            <a:extLst>
              <a:ext uri="{FF2B5EF4-FFF2-40B4-BE49-F238E27FC236}">
                <a16:creationId xmlns:a16="http://schemas.microsoft.com/office/drawing/2014/main" xmlns="" id="{1832B420-E9DC-4840-ACE7-93F490867AED}"/>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Tree>
    <p:extLst>
      <p:ext uri="{BB962C8B-B14F-4D97-AF65-F5344CB8AC3E}">
        <p14:creationId xmlns:p14="http://schemas.microsoft.com/office/powerpoint/2010/main" val="8158945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rti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7B6CE4C-7E12-7043-B151-35BACB7DE1D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10" name="Text Placeholder 10">
            <a:extLst>
              <a:ext uri="{FF2B5EF4-FFF2-40B4-BE49-F238E27FC236}">
                <a16:creationId xmlns:a16="http://schemas.microsoft.com/office/drawing/2014/main" xmlns=""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2" name="Slide Number Placeholder 5">
            <a:extLst>
              <a:ext uri="{FF2B5EF4-FFF2-40B4-BE49-F238E27FC236}">
                <a16:creationId xmlns:a16="http://schemas.microsoft.com/office/drawing/2014/main" xmlns="" id="{367A64C9-2472-4E40-860F-E7DFB2E70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EFA31207-3B4E-AB45-9931-98F4951BB5C2}"/>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1" name="Content Placeholder 2">
            <a:extLst>
              <a:ext uri="{FF2B5EF4-FFF2-40B4-BE49-F238E27FC236}">
                <a16:creationId xmlns:a16="http://schemas.microsoft.com/office/drawing/2014/main" xmlns="" id="{A00D3ED8-D57C-C54B-89CC-A1CFC57117A8}"/>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xmlns="" id="{AB72CE36-6C00-1240-9E4C-7103E644F6A2}"/>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3085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rti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12" name="Text Placeholder 10">
            <a:extLst>
              <a:ext uri="{FF2B5EF4-FFF2-40B4-BE49-F238E27FC236}">
                <a16:creationId xmlns:a16="http://schemas.microsoft.com/office/drawing/2014/main" xmlns=""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13" name="Text Placeholder 10">
            <a:extLst>
              <a:ext uri="{FF2B5EF4-FFF2-40B4-BE49-F238E27FC236}">
                <a16:creationId xmlns:a16="http://schemas.microsoft.com/office/drawing/2014/main" xmlns=""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4" name="Slide Number Placeholder 5">
            <a:extLst>
              <a:ext uri="{FF2B5EF4-FFF2-40B4-BE49-F238E27FC236}">
                <a16:creationId xmlns:a16="http://schemas.microsoft.com/office/drawing/2014/main" xmlns="" id="{C757A55F-9065-784B-8546-02F2C2152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635FF7D1-CB8E-BE49-BEBB-F789B5EB73C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0" name="Content Placeholder 2">
            <a:extLst>
              <a:ext uri="{FF2B5EF4-FFF2-40B4-BE49-F238E27FC236}">
                <a16:creationId xmlns:a16="http://schemas.microsoft.com/office/drawing/2014/main" xmlns="" id="{D357FB29-3686-3546-B30A-872FAF067152}"/>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xmlns="" id="{9030470E-9E29-624A-8DAF-B867DFB003F7}"/>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37379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a:extLst>
              <a:ext uri="{FF2B5EF4-FFF2-40B4-BE49-F238E27FC236}">
                <a16:creationId xmlns:a16="http://schemas.microsoft.com/office/drawing/2014/main" xmlns=""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xmlns=""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xmlns="" id="{679F132F-8815-9244-AFB6-10147192E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2158651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2" name="Text Placeholder 10">
            <a:extLst>
              <a:ext uri="{FF2B5EF4-FFF2-40B4-BE49-F238E27FC236}">
                <a16:creationId xmlns:a16="http://schemas.microsoft.com/office/drawing/2014/main" xmlns="" id="{E9C0CC71-8D56-894E-B4D8-70AD96B4891C}"/>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17D89485-0639-0649-B591-E2E603671ED3}"/>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xmlns="" id="{8FE0C809-0A8D-3F41-A2D8-B05008AF96CA}"/>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Text Placeholder 10">
            <a:extLst>
              <a:ext uri="{FF2B5EF4-FFF2-40B4-BE49-F238E27FC236}">
                <a16:creationId xmlns:a16="http://schemas.microsoft.com/office/drawing/2014/main" xmlns="" id="{D0062470-AB32-8946-A4D4-B1A86B0B3E22}"/>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3" name="Content Placeholder 2">
            <a:extLst>
              <a:ext uri="{FF2B5EF4-FFF2-40B4-BE49-F238E27FC236}">
                <a16:creationId xmlns:a16="http://schemas.microsoft.com/office/drawing/2014/main" xmlns="" id="{85E25353-1612-734B-B49B-FEF03E03CE3C}"/>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96487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a:extLst>
              <a:ext uri="{FF2B5EF4-FFF2-40B4-BE49-F238E27FC236}">
                <a16:creationId xmlns:a16="http://schemas.microsoft.com/office/drawing/2014/main" xmlns=""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xmlns=""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13" name="Text Placeholder 10">
            <a:extLst>
              <a:ext uri="{FF2B5EF4-FFF2-40B4-BE49-F238E27FC236}">
                <a16:creationId xmlns:a16="http://schemas.microsoft.com/office/drawing/2014/main" xmlns="" id="{3C3506C1-FD5F-3A4F-B5CD-3EDB59DF3E22}"/>
              </a:ext>
            </a:extLst>
          </p:cNvPr>
          <p:cNvSpPr>
            <a:spLocks noGrp="1"/>
          </p:cNvSpPr>
          <p:nvPr>
            <p:ph type="body" sz="quarter" idx="13"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6" name="Slide Number Placeholder 5">
            <a:extLst>
              <a:ext uri="{FF2B5EF4-FFF2-40B4-BE49-F238E27FC236}">
                <a16:creationId xmlns:a16="http://schemas.microsoft.com/office/drawing/2014/main" xmlns="" id="{D6B161E4-A07D-BD41-B450-B46B9CBCC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14" name="Round Same Side Corner Rectangle 13">
            <a:extLst>
              <a:ext uri="{FF2B5EF4-FFF2-40B4-BE49-F238E27FC236}">
                <a16:creationId xmlns:a16="http://schemas.microsoft.com/office/drawing/2014/main" xmlns=""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6352939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p:nvPr>
        </p:nvSpPr>
        <p:spPr>
          <a:xfrm>
            <a:off x="6496050" y="2324100"/>
            <a:ext cx="4857750" cy="3086100"/>
          </a:xfrm>
        </p:spPr>
        <p:txBody>
          <a:bodyPr/>
          <a:lstStyle/>
          <a:p>
            <a:r>
              <a:rPr lang="en-US"/>
              <a:t>Click icon to add picture</a:t>
            </a:r>
          </a:p>
        </p:txBody>
      </p:sp>
      <p:sp>
        <p:nvSpPr>
          <p:cNvPr id="14" name="Slide Number Placeholder 5">
            <a:extLst>
              <a:ext uri="{FF2B5EF4-FFF2-40B4-BE49-F238E27FC236}">
                <a16:creationId xmlns:a16="http://schemas.microsoft.com/office/drawing/2014/main" xmlns="" id="{48547162-1AEE-2249-9AA7-721F94DC7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7" name="Round Same Side Corner Rectangle 6">
            <a:extLst>
              <a:ext uri="{FF2B5EF4-FFF2-40B4-BE49-F238E27FC236}">
                <a16:creationId xmlns:a16="http://schemas.microsoft.com/office/drawing/2014/main" xmlns=""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42901530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p:nvPr>
        </p:nvSpPr>
        <p:spPr>
          <a:xfrm>
            <a:off x="6496050" y="2324100"/>
            <a:ext cx="4857750" cy="3086100"/>
          </a:xfrm>
        </p:spPr>
        <p:txBody>
          <a:bodyPr/>
          <a:lstStyle/>
          <a:p>
            <a:r>
              <a:rPr lang="en-US"/>
              <a:t>Click icon to add picture</a:t>
            </a:r>
          </a:p>
        </p:txBody>
      </p:sp>
      <p:sp>
        <p:nvSpPr>
          <p:cNvPr id="7" name="Title 1">
            <a:extLst>
              <a:ext uri="{FF2B5EF4-FFF2-40B4-BE49-F238E27FC236}">
                <a16:creationId xmlns:a16="http://schemas.microsoft.com/office/drawing/2014/main" xmlns=""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xmlns="" id="{8B846F29-C348-BE48-8800-83CEB01C05CF}"/>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1" name="Slide Number Placeholder 5">
            <a:extLst>
              <a:ext uri="{FF2B5EF4-FFF2-40B4-BE49-F238E27FC236}">
                <a16:creationId xmlns:a16="http://schemas.microsoft.com/office/drawing/2014/main" xmlns="" id="{A19EA67D-05D0-9342-90AC-9FA46761A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12391920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Content,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xmlns="" id="{6F8159A6-4E73-AA4B-8DFD-296BE05C8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6" name="Round Same Side Corner Rectangle 5">
            <a:extLst>
              <a:ext uri="{FF2B5EF4-FFF2-40B4-BE49-F238E27FC236}">
                <a16:creationId xmlns:a16="http://schemas.microsoft.com/office/drawing/2014/main" xmlns="" id="{4AD9845C-1CCC-BF4B-9B11-5970A732A97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297024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uper Title,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xmlns="" id="{A673AD26-7D39-B142-A0DD-FEAC265B008D}"/>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7" name="Text Placeholder 10">
            <a:extLst>
              <a:ext uri="{FF2B5EF4-FFF2-40B4-BE49-F238E27FC236}">
                <a16:creationId xmlns:a16="http://schemas.microsoft.com/office/drawing/2014/main" xmlns="" id="{104F55B7-333A-D147-A63E-5E1B75ED08C2}"/>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Slide Number Placeholder 5">
            <a:extLst>
              <a:ext uri="{FF2B5EF4-FFF2-40B4-BE49-F238E27FC236}">
                <a16:creationId xmlns:a16="http://schemas.microsoft.com/office/drawing/2014/main" xmlns="" id="{0568B449-28E1-CC4A-BF08-237BD4B2E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306B2DBC-F1C6-1D4E-B741-C3D0ABB1E760}"/>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9514317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ondary_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xmlns="" id="{1FFE88C5-49FE-574A-AB6D-952EC4D84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8" name="Round Same Side Corner Rectangle 7">
            <a:extLst>
              <a:ext uri="{FF2B5EF4-FFF2-40B4-BE49-F238E27FC236}">
                <a16:creationId xmlns:a16="http://schemas.microsoft.com/office/drawing/2014/main" xmlns="" id="{C2709370-9511-A149-AF38-F4FF589A4D5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28165379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ondary_Title, Super 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xmlns="" id="{B5D6B55B-9A9A-0546-8C70-8E9BF68871FB}"/>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8" name="Text Placeholder 10">
            <a:extLst>
              <a:ext uri="{FF2B5EF4-FFF2-40B4-BE49-F238E27FC236}">
                <a16:creationId xmlns:a16="http://schemas.microsoft.com/office/drawing/2014/main" xmlns="" id="{42ED39FF-2155-EA46-AAF1-671AF72A89E2}"/>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Slide Number Placeholder 5">
            <a:extLst>
              <a:ext uri="{FF2B5EF4-FFF2-40B4-BE49-F238E27FC236}">
                <a16:creationId xmlns:a16="http://schemas.microsoft.com/office/drawing/2014/main" xmlns="" id="{1FA0C34C-5072-024C-9F80-DBBFB4977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C73B2069-D4F2-DF4E-82F8-E59DA8C19313}"/>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455687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Key Message</a:t>
            </a:r>
          </a:p>
        </p:txBody>
      </p:sp>
    </p:spTree>
    <p:extLst>
      <p:ext uri="{BB962C8B-B14F-4D97-AF65-F5344CB8AC3E}">
        <p14:creationId xmlns:p14="http://schemas.microsoft.com/office/powerpoint/2010/main" val="32353266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a:lvl1pPr>
          </a:lstStyle>
          <a:p>
            <a:r>
              <a:rPr lang="en-US" dirty="0"/>
              <a:t>Insert Photo Here</a:t>
            </a:r>
          </a:p>
        </p:txBody>
      </p:sp>
      <p:sp>
        <p:nvSpPr>
          <p:cNvPr id="7" name="Round Same Side Corner Rectangle 6">
            <a:extLst>
              <a:ext uri="{FF2B5EF4-FFF2-40B4-BE49-F238E27FC236}">
                <a16:creationId xmlns:a16="http://schemas.microsoft.com/office/drawing/2014/main" xmlns=""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22396635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xmlns=""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242888"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1" i="0">
                <a:solidFill>
                  <a:schemeClr val="tx1"/>
                </a:solidFill>
                <a:latin typeface="Source Sans Pro Semibold" panose="020B0503030403020204" pitchFamily="34" charset="77"/>
              </a:defRPr>
            </a:lvl1pPr>
          </a:lstStyle>
          <a:p>
            <a:r>
              <a:rPr lang="en-US" dirty="0"/>
              <a:t>CLICK ICON TO ADD PICTURE</a:t>
            </a: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a:lvl1pPr>
          </a:lstStyle>
          <a:p>
            <a:pPr lvl="0"/>
            <a:r>
              <a:rPr lang="en-US"/>
              <a:t>Click to edit Master text styles</a:t>
            </a:r>
          </a:p>
        </p:txBody>
      </p:sp>
      <p:sp>
        <p:nvSpPr>
          <p:cNvPr id="7" name="Rounded Rectangle 10">
            <a:extLst>
              <a:ext uri="{FF2B5EF4-FFF2-40B4-BE49-F238E27FC236}">
                <a16:creationId xmlns:a16="http://schemas.microsoft.com/office/drawing/2014/main" xmlns=""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Rounded Rectangle 8">
            <a:extLst>
              <a:ext uri="{FF2B5EF4-FFF2-40B4-BE49-F238E27FC236}">
                <a16:creationId xmlns:a16="http://schemas.microsoft.com/office/drawing/2014/main" xmlns=""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3" name="Picture Placeholder 8">
            <a:extLst>
              <a:ext uri="{FF2B5EF4-FFF2-40B4-BE49-F238E27FC236}">
                <a16:creationId xmlns:a16="http://schemas.microsoft.com/office/drawing/2014/main" xmlns=""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242888" indent="0" algn="ctr">
              <a:buNone/>
              <a:defRPr sz="1400" b="1" i="0">
                <a:solidFill>
                  <a:schemeClr val="tx1"/>
                </a:solidFill>
                <a:latin typeface="Source Sans Pro Semibold" panose="020B0503030403020204" pitchFamily="34" charset="77"/>
              </a:defRPr>
            </a:lvl1pPr>
          </a:lstStyle>
          <a:p>
            <a:r>
              <a:rPr lang="en-US" dirty="0"/>
              <a:t>CLICK ICON TO ADD PICTURE</a:t>
            </a:r>
          </a:p>
        </p:txBody>
      </p:sp>
      <p:sp>
        <p:nvSpPr>
          <p:cNvPr id="14" name="Picture Placeholder 8">
            <a:extLst>
              <a:ext uri="{FF2B5EF4-FFF2-40B4-BE49-F238E27FC236}">
                <a16:creationId xmlns:a16="http://schemas.microsoft.com/office/drawing/2014/main" xmlns=""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242888" indent="0" algn="ctr">
              <a:buNone/>
              <a:defRPr sz="1400" b="1" i="0">
                <a:solidFill>
                  <a:schemeClr val="tx1"/>
                </a:solidFill>
                <a:latin typeface="Source Sans Pro Semibold" panose="020B0503030403020204" pitchFamily="34" charset="77"/>
              </a:defRPr>
            </a:lvl1pPr>
          </a:lstStyle>
          <a:p>
            <a:r>
              <a:rPr lang="en-US" dirty="0"/>
              <a:t>CLICK ICON TO ADD PICTURE</a:t>
            </a:r>
          </a:p>
        </p:txBody>
      </p:sp>
      <p:sp>
        <p:nvSpPr>
          <p:cNvPr id="10" name="Round Same Side Corner Rectangle 9">
            <a:extLst>
              <a:ext uri="{FF2B5EF4-FFF2-40B4-BE49-F238E27FC236}">
                <a16:creationId xmlns:a16="http://schemas.microsoft.com/office/drawing/2014/main" xmlns=""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574296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8" name="Round Same Side Corner Rectangle 7">
            <a:extLst>
              <a:ext uri="{FF2B5EF4-FFF2-40B4-BE49-F238E27FC236}">
                <a16:creationId xmlns:a16="http://schemas.microsoft.com/office/drawing/2014/main" xmlns=""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Picture Placeholder 4">
            <a:extLst>
              <a:ext uri="{FF2B5EF4-FFF2-40B4-BE49-F238E27FC236}">
                <a16:creationId xmlns:a16="http://schemas.microsoft.com/office/drawing/2014/main" xmlns=""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7" name="Content Placeholder 2">
            <a:extLst>
              <a:ext uri="{FF2B5EF4-FFF2-40B4-BE49-F238E27FC236}">
                <a16:creationId xmlns:a16="http://schemas.microsoft.com/office/drawing/2014/main" xmlns="" id="{B5A67D68-42BB-D34E-875C-460709D486EB}"/>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xmlns="" id="{66593A2B-AB80-A847-BB90-A8C0788031D6}"/>
              </a:ext>
            </a:extLst>
          </p:cNvPr>
          <p:cNvSpPr>
            <a:spLocks noGrp="1"/>
          </p:cNvSpPr>
          <p:nvPr>
            <p:ph sz="half" idx="12"/>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254378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E2AA89D-00C4-7B42-9644-9DC6F087CAFE}"/>
              </a:ext>
            </a:extLst>
          </p:cNvPr>
          <p:cNvSpPr/>
          <p:nvPr userDrawn="1"/>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xmlns=""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1"/>
            </a:lvl1pPr>
          </a:lstStyle>
          <a:p>
            <a:pPr lvl="0"/>
            <a:r>
              <a:rPr lang="en-US" dirty="0"/>
              <a:t>NAME</a:t>
            </a:r>
          </a:p>
        </p:txBody>
      </p:sp>
      <p:sp>
        <p:nvSpPr>
          <p:cNvPr id="15" name="Text Placeholder 6">
            <a:extLst>
              <a:ext uri="{FF2B5EF4-FFF2-40B4-BE49-F238E27FC236}">
                <a16:creationId xmlns:a16="http://schemas.microsoft.com/office/drawing/2014/main" xmlns=""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a:lvl1pPr>
          </a:lstStyle>
          <a:p>
            <a:pPr lvl="0"/>
            <a:r>
              <a:rPr lang="en-US" dirty="0"/>
              <a:t>Job Title</a:t>
            </a:r>
          </a:p>
        </p:txBody>
      </p:sp>
      <p:sp>
        <p:nvSpPr>
          <p:cNvPr id="16" name="Text Placeholder 6">
            <a:extLst>
              <a:ext uri="{FF2B5EF4-FFF2-40B4-BE49-F238E27FC236}">
                <a16:creationId xmlns:a16="http://schemas.microsoft.com/office/drawing/2014/main" xmlns=""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1"/>
            </a:lvl1pPr>
          </a:lstStyle>
          <a:p>
            <a:pPr lvl="0"/>
            <a:r>
              <a:rPr lang="en-US" dirty="0"/>
              <a:t>NAME</a:t>
            </a:r>
          </a:p>
        </p:txBody>
      </p:sp>
      <p:sp>
        <p:nvSpPr>
          <p:cNvPr id="17" name="Text Placeholder 6">
            <a:extLst>
              <a:ext uri="{FF2B5EF4-FFF2-40B4-BE49-F238E27FC236}">
                <a16:creationId xmlns:a16="http://schemas.microsoft.com/office/drawing/2014/main" xmlns=""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a:lvl1pPr>
          </a:lstStyle>
          <a:p>
            <a:pPr lvl="0"/>
            <a:r>
              <a:rPr lang="en-US" dirty="0"/>
              <a:t>Job Title</a:t>
            </a:r>
          </a:p>
        </p:txBody>
      </p:sp>
      <p:sp>
        <p:nvSpPr>
          <p:cNvPr id="18" name="Text Placeholder 6">
            <a:extLst>
              <a:ext uri="{FF2B5EF4-FFF2-40B4-BE49-F238E27FC236}">
                <a16:creationId xmlns:a16="http://schemas.microsoft.com/office/drawing/2014/main" xmlns=""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1"/>
            </a:lvl1pPr>
          </a:lstStyle>
          <a:p>
            <a:pPr lvl="0"/>
            <a:r>
              <a:rPr lang="en-US" dirty="0"/>
              <a:t>NAME</a:t>
            </a:r>
          </a:p>
        </p:txBody>
      </p:sp>
      <p:sp>
        <p:nvSpPr>
          <p:cNvPr id="19" name="Text Placeholder 6">
            <a:extLst>
              <a:ext uri="{FF2B5EF4-FFF2-40B4-BE49-F238E27FC236}">
                <a16:creationId xmlns:a16="http://schemas.microsoft.com/office/drawing/2014/main" xmlns=""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a:lvl1pPr>
          </a:lstStyle>
          <a:p>
            <a:pPr lvl="0"/>
            <a:r>
              <a:rPr lang="en-US" dirty="0"/>
              <a:t>Job Title</a:t>
            </a:r>
          </a:p>
        </p:txBody>
      </p:sp>
      <p:sp>
        <p:nvSpPr>
          <p:cNvPr id="20" name="Text Placeholder 6">
            <a:extLst>
              <a:ext uri="{FF2B5EF4-FFF2-40B4-BE49-F238E27FC236}">
                <a16:creationId xmlns:a16="http://schemas.microsoft.com/office/drawing/2014/main" xmlns=""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1"/>
            </a:lvl1pPr>
          </a:lstStyle>
          <a:p>
            <a:pPr lvl="0"/>
            <a:r>
              <a:rPr lang="en-US" dirty="0"/>
              <a:t>NAME</a:t>
            </a:r>
          </a:p>
        </p:txBody>
      </p:sp>
      <p:sp>
        <p:nvSpPr>
          <p:cNvPr id="21" name="Text Placeholder 6">
            <a:extLst>
              <a:ext uri="{FF2B5EF4-FFF2-40B4-BE49-F238E27FC236}">
                <a16:creationId xmlns:a16="http://schemas.microsoft.com/office/drawing/2014/main" xmlns=""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a:lvl1pPr>
          </a:lstStyle>
          <a:p>
            <a:pPr lvl="0"/>
            <a:r>
              <a:rPr lang="en-US" dirty="0"/>
              <a:t>Job Title</a:t>
            </a:r>
          </a:p>
        </p:txBody>
      </p:sp>
      <p:sp>
        <p:nvSpPr>
          <p:cNvPr id="22" name="Picture Placeholder 2">
            <a:extLst>
              <a:ext uri="{FF2B5EF4-FFF2-40B4-BE49-F238E27FC236}">
                <a16:creationId xmlns:a16="http://schemas.microsoft.com/office/drawing/2014/main" xmlns=""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xmlns=""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xmlns=""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31" name="Slide Number Placeholder 5">
            <a:extLst>
              <a:ext uri="{FF2B5EF4-FFF2-40B4-BE49-F238E27FC236}">
                <a16:creationId xmlns:a16="http://schemas.microsoft.com/office/drawing/2014/main" xmlns=""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25" name="Round Same Side Corner Rectangle 24">
            <a:extLst>
              <a:ext uri="{FF2B5EF4-FFF2-40B4-BE49-F238E27FC236}">
                <a16:creationId xmlns:a16="http://schemas.microsoft.com/office/drawing/2014/main" xmlns="" id="{EF0FAFFE-E0A0-4A42-82F7-4D6E3279A10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42193278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xmlns=""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1"/>
            </a:lvl1pPr>
          </a:lstStyle>
          <a:p>
            <a:pPr lvl="0"/>
            <a:r>
              <a:rPr lang="en-US" dirty="0"/>
              <a:t>NAME</a:t>
            </a:r>
          </a:p>
        </p:txBody>
      </p:sp>
      <p:sp>
        <p:nvSpPr>
          <p:cNvPr id="15" name="Text Placeholder 6">
            <a:extLst>
              <a:ext uri="{FF2B5EF4-FFF2-40B4-BE49-F238E27FC236}">
                <a16:creationId xmlns:a16="http://schemas.microsoft.com/office/drawing/2014/main" xmlns=""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a:lvl1pPr>
          </a:lstStyle>
          <a:p>
            <a:pPr lvl="0"/>
            <a:r>
              <a:rPr lang="en-US" dirty="0"/>
              <a:t>Job Title</a:t>
            </a:r>
          </a:p>
        </p:txBody>
      </p:sp>
      <p:sp>
        <p:nvSpPr>
          <p:cNvPr id="16" name="Text Placeholder 6">
            <a:extLst>
              <a:ext uri="{FF2B5EF4-FFF2-40B4-BE49-F238E27FC236}">
                <a16:creationId xmlns:a16="http://schemas.microsoft.com/office/drawing/2014/main" xmlns=""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1"/>
            </a:lvl1pPr>
          </a:lstStyle>
          <a:p>
            <a:pPr lvl="0"/>
            <a:r>
              <a:rPr lang="en-US" dirty="0"/>
              <a:t>NAME</a:t>
            </a:r>
          </a:p>
        </p:txBody>
      </p:sp>
      <p:sp>
        <p:nvSpPr>
          <p:cNvPr id="17" name="Text Placeholder 6">
            <a:extLst>
              <a:ext uri="{FF2B5EF4-FFF2-40B4-BE49-F238E27FC236}">
                <a16:creationId xmlns:a16="http://schemas.microsoft.com/office/drawing/2014/main" xmlns=""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a:lvl1pPr>
          </a:lstStyle>
          <a:p>
            <a:pPr lvl="0"/>
            <a:r>
              <a:rPr lang="en-US" dirty="0"/>
              <a:t>Job Title</a:t>
            </a:r>
          </a:p>
        </p:txBody>
      </p:sp>
      <p:sp>
        <p:nvSpPr>
          <p:cNvPr id="18" name="Text Placeholder 6">
            <a:extLst>
              <a:ext uri="{FF2B5EF4-FFF2-40B4-BE49-F238E27FC236}">
                <a16:creationId xmlns:a16="http://schemas.microsoft.com/office/drawing/2014/main" xmlns=""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1"/>
            </a:lvl1pPr>
          </a:lstStyle>
          <a:p>
            <a:pPr lvl="0"/>
            <a:r>
              <a:rPr lang="en-US" dirty="0"/>
              <a:t>NAME</a:t>
            </a:r>
          </a:p>
        </p:txBody>
      </p:sp>
      <p:sp>
        <p:nvSpPr>
          <p:cNvPr id="19" name="Text Placeholder 6">
            <a:extLst>
              <a:ext uri="{FF2B5EF4-FFF2-40B4-BE49-F238E27FC236}">
                <a16:creationId xmlns:a16="http://schemas.microsoft.com/office/drawing/2014/main" xmlns=""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a:lvl1pPr>
          </a:lstStyle>
          <a:p>
            <a:pPr lvl="0"/>
            <a:r>
              <a:rPr lang="en-US" dirty="0"/>
              <a:t>Job Title</a:t>
            </a:r>
          </a:p>
        </p:txBody>
      </p:sp>
      <p:sp>
        <p:nvSpPr>
          <p:cNvPr id="20" name="Text Placeholder 6">
            <a:extLst>
              <a:ext uri="{FF2B5EF4-FFF2-40B4-BE49-F238E27FC236}">
                <a16:creationId xmlns:a16="http://schemas.microsoft.com/office/drawing/2014/main" xmlns=""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1"/>
            </a:lvl1pPr>
          </a:lstStyle>
          <a:p>
            <a:pPr lvl="0"/>
            <a:r>
              <a:rPr lang="en-US" dirty="0"/>
              <a:t>NAME</a:t>
            </a:r>
          </a:p>
        </p:txBody>
      </p:sp>
      <p:sp>
        <p:nvSpPr>
          <p:cNvPr id="21" name="Text Placeholder 6">
            <a:extLst>
              <a:ext uri="{FF2B5EF4-FFF2-40B4-BE49-F238E27FC236}">
                <a16:creationId xmlns:a16="http://schemas.microsoft.com/office/drawing/2014/main" xmlns=""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a:lvl1pPr>
          </a:lstStyle>
          <a:p>
            <a:pPr lvl="0"/>
            <a:r>
              <a:rPr lang="en-US" dirty="0"/>
              <a:t>Job Title</a:t>
            </a:r>
          </a:p>
        </p:txBody>
      </p:sp>
      <p:sp>
        <p:nvSpPr>
          <p:cNvPr id="22" name="Picture Placeholder 2">
            <a:extLst>
              <a:ext uri="{FF2B5EF4-FFF2-40B4-BE49-F238E27FC236}">
                <a16:creationId xmlns:a16="http://schemas.microsoft.com/office/drawing/2014/main" xmlns=""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xmlns=""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xmlns=""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6" name="Picture Placeholder 2">
            <a:extLst>
              <a:ext uri="{FF2B5EF4-FFF2-40B4-BE49-F238E27FC236}">
                <a16:creationId xmlns:a16="http://schemas.microsoft.com/office/drawing/2014/main" xmlns=""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7" name="Text Placeholder 6">
            <a:extLst>
              <a:ext uri="{FF2B5EF4-FFF2-40B4-BE49-F238E27FC236}">
                <a16:creationId xmlns:a16="http://schemas.microsoft.com/office/drawing/2014/main" xmlns=""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1"/>
            </a:lvl1pPr>
          </a:lstStyle>
          <a:p>
            <a:pPr lvl="0"/>
            <a:r>
              <a:rPr lang="en-US" dirty="0"/>
              <a:t>NAME</a:t>
            </a:r>
          </a:p>
        </p:txBody>
      </p:sp>
      <p:sp>
        <p:nvSpPr>
          <p:cNvPr id="28" name="Text Placeholder 6">
            <a:extLst>
              <a:ext uri="{FF2B5EF4-FFF2-40B4-BE49-F238E27FC236}">
                <a16:creationId xmlns:a16="http://schemas.microsoft.com/office/drawing/2014/main" xmlns=""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a:lvl1pPr>
          </a:lstStyle>
          <a:p>
            <a:pPr lvl="0"/>
            <a:r>
              <a:rPr lang="en-US" dirty="0"/>
              <a:t>Job Title</a:t>
            </a:r>
          </a:p>
        </p:txBody>
      </p:sp>
      <p:sp>
        <p:nvSpPr>
          <p:cNvPr id="29" name="Text Placeholder 6">
            <a:extLst>
              <a:ext uri="{FF2B5EF4-FFF2-40B4-BE49-F238E27FC236}">
                <a16:creationId xmlns:a16="http://schemas.microsoft.com/office/drawing/2014/main" xmlns=""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1"/>
            </a:lvl1pPr>
          </a:lstStyle>
          <a:p>
            <a:pPr lvl="0"/>
            <a:r>
              <a:rPr lang="en-US" dirty="0"/>
              <a:t>NAME</a:t>
            </a:r>
          </a:p>
        </p:txBody>
      </p:sp>
      <p:sp>
        <p:nvSpPr>
          <p:cNvPr id="30" name="Text Placeholder 6">
            <a:extLst>
              <a:ext uri="{FF2B5EF4-FFF2-40B4-BE49-F238E27FC236}">
                <a16:creationId xmlns:a16="http://schemas.microsoft.com/office/drawing/2014/main" xmlns=""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a:lvl1pPr>
          </a:lstStyle>
          <a:p>
            <a:pPr lvl="0"/>
            <a:r>
              <a:rPr lang="en-US" dirty="0"/>
              <a:t>Job Title</a:t>
            </a:r>
          </a:p>
        </p:txBody>
      </p:sp>
      <p:sp>
        <p:nvSpPr>
          <p:cNvPr id="31" name="Text Placeholder 6">
            <a:extLst>
              <a:ext uri="{FF2B5EF4-FFF2-40B4-BE49-F238E27FC236}">
                <a16:creationId xmlns:a16="http://schemas.microsoft.com/office/drawing/2014/main" xmlns=""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1"/>
            </a:lvl1pPr>
          </a:lstStyle>
          <a:p>
            <a:pPr lvl="0"/>
            <a:r>
              <a:rPr lang="en-US" dirty="0"/>
              <a:t>NAME</a:t>
            </a:r>
          </a:p>
        </p:txBody>
      </p:sp>
      <p:sp>
        <p:nvSpPr>
          <p:cNvPr id="32" name="Text Placeholder 6">
            <a:extLst>
              <a:ext uri="{FF2B5EF4-FFF2-40B4-BE49-F238E27FC236}">
                <a16:creationId xmlns:a16="http://schemas.microsoft.com/office/drawing/2014/main" xmlns=""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a:lvl1pPr>
          </a:lstStyle>
          <a:p>
            <a:pPr lvl="0"/>
            <a:r>
              <a:rPr lang="en-US" dirty="0"/>
              <a:t>Job Title</a:t>
            </a:r>
          </a:p>
        </p:txBody>
      </p:sp>
      <p:sp>
        <p:nvSpPr>
          <p:cNvPr id="33" name="Picture Placeholder 2">
            <a:extLst>
              <a:ext uri="{FF2B5EF4-FFF2-40B4-BE49-F238E27FC236}">
                <a16:creationId xmlns:a16="http://schemas.microsoft.com/office/drawing/2014/main" xmlns=""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34" name="Picture Placeholder 2">
            <a:extLst>
              <a:ext uri="{FF2B5EF4-FFF2-40B4-BE49-F238E27FC236}">
                <a16:creationId xmlns:a16="http://schemas.microsoft.com/office/drawing/2014/main" xmlns=""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36" name="Slide Number Placeholder 5">
            <a:extLst>
              <a:ext uri="{FF2B5EF4-FFF2-40B4-BE49-F238E27FC236}">
                <a16:creationId xmlns:a16="http://schemas.microsoft.com/office/drawing/2014/main" xmlns="" id="{5D8D4CD5-83D4-E243-ADA2-081509D8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37" name="Round Same Side Corner Rectangle 36">
            <a:extLst>
              <a:ext uri="{FF2B5EF4-FFF2-40B4-BE49-F238E27FC236}">
                <a16:creationId xmlns:a16="http://schemas.microsoft.com/office/drawing/2014/main" xmlns=""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0004380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37" name="Rounded Rectangle 36">
            <a:extLst>
              <a:ext uri="{FF2B5EF4-FFF2-40B4-BE49-F238E27FC236}">
                <a16:creationId xmlns:a16="http://schemas.microsoft.com/office/drawing/2014/main" xmlns=""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38" name="Rounded Rectangle 37">
            <a:extLst>
              <a:ext uri="{FF2B5EF4-FFF2-40B4-BE49-F238E27FC236}">
                <a16:creationId xmlns:a16="http://schemas.microsoft.com/office/drawing/2014/main" xmlns=""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39" name="Rounded Rectangle 38">
            <a:extLst>
              <a:ext uri="{FF2B5EF4-FFF2-40B4-BE49-F238E27FC236}">
                <a16:creationId xmlns:a16="http://schemas.microsoft.com/office/drawing/2014/main" xmlns=""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4" name="Picture Placeholder 3">
            <a:extLst>
              <a:ext uri="{FF2B5EF4-FFF2-40B4-BE49-F238E27FC236}">
                <a16:creationId xmlns:a16="http://schemas.microsoft.com/office/drawing/2014/main" xmlns="" id="{66D4F2D1-1736-FE43-96D5-725CE7F25D1B}"/>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r>
              <a:rPr lang="en-US" dirty="0"/>
              <a:t>CLICK ICON TO ADD PICTURE</a:t>
            </a:r>
          </a:p>
        </p:txBody>
      </p:sp>
      <p:sp>
        <p:nvSpPr>
          <p:cNvPr id="43" name="Picture Placeholder 3">
            <a:extLst>
              <a:ext uri="{FF2B5EF4-FFF2-40B4-BE49-F238E27FC236}">
                <a16:creationId xmlns:a16="http://schemas.microsoft.com/office/drawing/2014/main" xmlns="" id="{86FADA8A-A4F7-3646-9CE9-B9826765E27B}"/>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1">
                <a:solidFill>
                  <a:schemeClr val="tx1"/>
                </a:solidFill>
              </a:defRPr>
            </a:lvl1pPr>
          </a:lstStyle>
          <a:p>
            <a:r>
              <a:rPr lang="en-US" dirty="0"/>
              <a:t>CLICK ICON TO ADD PICTURE</a:t>
            </a:r>
          </a:p>
        </p:txBody>
      </p:sp>
      <p:sp>
        <p:nvSpPr>
          <p:cNvPr id="44" name="Picture Placeholder 3">
            <a:extLst>
              <a:ext uri="{FF2B5EF4-FFF2-40B4-BE49-F238E27FC236}">
                <a16:creationId xmlns:a16="http://schemas.microsoft.com/office/drawing/2014/main" xmlns="" id="{BAC732DC-A73E-B248-94E1-4888FF909B46}"/>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1">
                <a:solidFill>
                  <a:schemeClr val="tx1"/>
                </a:solidFill>
              </a:defRPr>
            </a:lvl1pPr>
          </a:lstStyle>
          <a:p>
            <a:r>
              <a:rPr lang="en-US" dirty="0"/>
              <a:t>CLICK ICON TO ADD PICTURE</a:t>
            </a:r>
          </a:p>
        </p:txBody>
      </p:sp>
      <p:sp>
        <p:nvSpPr>
          <p:cNvPr id="6" name="Text Placeholder 5">
            <a:extLst>
              <a:ext uri="{FF2B5EF4-FFF2-40B4-BE49-F238E27FC236}">
                <a16:creationId xmlns:a16="http://schemas.microsoft.com/office/drawing/2014/main" xmlns=""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
        <p:nvSpPr>
          <p:cNvPr id="45" name="Text Placeholder 5">
            <a:extLst>
              <a:ext uri="{FF2B5EF4-FFF2-40B4-BE49-F238E27FC236}">
                <a16:creationId xmlns:a16="http://schemas.microsoft.com/office/drawing/2014/main" xmlns=""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a:lvl1pPr>
          </a:lstStyle>
          <a:p>
            <a:pPr lvl="0"/>
            <a:r>
              <a:rPr lang="en-US" dirty="0"/>
              <a:t>22 to edit Master text style</a:t>
            </a:r>
          </a:p>
        </p:txBody>
      </p:sp>
      <p:sp>
        <p:nvSpPr>
          <p:cNvPr id="12" name="Round Same Side Corner Rectangle 11">
            <a:extLst>
              <a:ext uri="{FF2B5EF4-FFF2-40B4-BE49-F238E27FC236}">
                <a16:creationId xmlns:a16="http://schemas.microsoft.com/office/drawing/2014/main" xmlns="" id="{369EDB9C-CA72-174B-BACF-D6F20623657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5063686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Key Message with Descriptor Photo">
    <p:bg>
      <p:bgPr>
        <a:gradFill>
          <a:gsLst>
            <a:gs pos="100000">
              <a:schemeClr val="accent5"/>
            </a:gs>
            <a:gs pos="0">
              <a:schemeClr val="accent5">
                <a:lumMod val="50000"/>
              </a:schemeClr>
            </a:gs>
          </a:gsLst>
          <a:lin ang="0" scaled="0"/>
        </a:gradFill>
        <a:effectLst/>
      </p:bgPr>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xmlns="" id="{E8DA03F0-396A-EC43-9411-EBE37AFE2C9F}"/>
              </a:ext>
            </a:extLst>
          </p:cNvPr>
          <p:cNvSpPr>
            <a:spLocks noGrp="1"/>
          </p:cNvSpPr>
          <p:nvPr>
            <p:ph type="pic" sz="quarter" idx="16" hasCustomPrompt="1"/>
          </p:nvPr>
        </p:nvSpPr>
        <p:spPr>
          <a:xfrm>
            <a:off x="0" y="0"/>
            <a:ext cx="5483752" cy="6858000"/>
          </a:xfrm>
          <a:solidFill>
            <a:schemeClr val="bg2">
              <a:lumMod val="20000"/>
              <a:lumOff val="80000"/>
            </a:schemeClr>
          </a:solidFill>
        </p:spPr>
        <p:txBody>
          <a:bodyPr anchor="ctr">
            <a:normAutofit/>
          </a:bodyPr>
          <a:lstStyle>
            <a:lvl1pPr algn="ctr">
              <a:defRPr sz="1400" b="1" i="0">
                <a:latin typeface="Source Sans Pro Semibold" panose="020B0503030403020204" pitchFamily="34" charset="77"/>
              </a:defRPr>
            </a:lvl1pPr>
          </a:lstStyle>
          <a:p>
            <a:r>
              <a:rPr lang="en-US" dirty="0"/>
              <a:t>INSERT PHOTO HERE</a:t>
            </a:r>
          </a:p>
        </p:txBody>
      </p:sp>
      <p:sp>
        <p:nvSpPr>
          <p:cNvPr id="14" name="Rounded Rectangle 13">
            <a:extLst>
              <a:ext uri="{FF2B5EF4-FFF2-40B4-BE49-F238E27FC236}">
                <a16:creationId xmlns:a16="http://schemas.microsoft.com/office/drawing/2014/main" xmlns="" id="{D6176AAF-352E-5744-B304-285B50DD18D0}"/>
              </a:ext>
            </a:extLst>
          </p:cNvPr>
          <p:cNvSpPr/>
          <p:nvPr userDrawn="1"/>
        </p:nvSpPr>
        <p:spPr>
          <a:xfrm>
            <a:off x="610300" y="2011246"/>
            <a:ext cx="10965050" cy="283550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5" name="Rounded Rectangle 14">
            <a:extLst>
              <a:ext uri="{FF2B5EF4-FFF2-40B4-BE49-F238E27FC236}">
                <a16:creationId xmlns:a16="http://schemas.microsoft.com/office/drawing/2014/main" xmlns="" id="{AB5D734B-CA7B-A944-96E1-F1B39A52FEF4}"/>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5" name="Text Placeholder 4">
            <a:extLst>
              <a:ext uri="{FF2B5EF4-FFF2-40B4-BE49-F238E27FC236}">
                <a16:creationId xmlns:a16="http://schemas.microsoft.com/office/drawing/2014/main" xmlns="" id="{9AE03339-EDFB-C24E-AF58-ABBC1720AC17}"/>
              </a:ext>
            </a:extLst>
          </p:cNvPr>
          <p:cNvSpPr>
            <a:spLocks noGrp="1"/>
          </p:cNvSpPr>
          <p:nvPr>
            <p:ph type="body" sz="quarter" idx="17" hasCustomPrompt="1"/>
          </p:nvPr>
        </p:nvSpPr>
        <p:spPr>
          <a:xfrm>
            <a:off x="841553" y="2232025"/>
            <a:ext cx="5526088" cy="2393950"/>
          </a:xfrm>
          <a:prstGeom prst="roundRect">
            <a:avLst>
              <a:gd name="adj" fmla="val 9028"/>
            </a:avLst>
          </a:prstGeom>
          <a:solidFill>
            <a:schemeClr val="accent5">
              <a:lumMod val="20000"/>
              <a:lumOff val="80000"/>
            </a:schemeClr>
          </a:solidFill>
        </p:spPr>
        <p:txBody>
          <a:bodyPr anchor="ctr" anchorCtr="0">
            <a:normAutofit/>
          </a:bodyPr>
          <a:lstStyle>
            <a:lvl1pPr marL="0" indent="0">
              <a:buNone/>
              <a:defRPr sz="32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Key message Text</a:t>
            </a:r>
          </a:p>
        </p:txBody>
      </p:sp>
      <p:sp>
        <p:nvSpPr>
          <p:cNvPr id="8" name="Text Placeholder 7">
            <a:extLst>
              <a:ext uri="{FF2B5EF4-FFF2-40B4-BE49-F238E27FC236}">
                <a16:creationId xmlns:a16="http://schemas.microsoft.com/office/drawing/2014/main" xmlns="" id="{443AEA1A-E929-7040-BFF0-0298469CEE91}"/>
              </a:ext>
            </a:extLst>
          </p:cNvPr>
          <p:cNvSpPr>
            <a:spLocks noGrp="1"/>
          </p:cNvSpPr>
          <p:nvPr>
            <p:ph type="body" sz="quarter" idx="18" hasCustomPrompt="1"/>
          </p:nvPr>
        </p:nvSpPr>
        <p:spPr>
          <a:xfrm>
            <a:off x="6865938" y="2293938"/>
            <a:ext cx="4356100" cy="2362200"/>
          </a:xfrm>
        </p:spPr>
        <p:txBody>
          <a:bodyPr anchor="ctr" anchorCtr="0">
            <a:normAutofit/>
          </a:bodyPr>
          <a:lstStyle>
            <a:lvl1pPr marL="0" indent="0">
              <a:buNone/>
              <a:defRPr sz="1800">
                <a:solidFill>
                  <a:schemeClr val="bg1"/>
                </a:solidFill>
              </a:defRPr>
            </a:lvl1pPr>
          </a:lstStyle>
          <a:p>
            <a:pPr lvl="0"/>
            <a:r>
              <a:rPr lang="en-US" dirty="0"/>
              <a:t>Descriptor text here</a:t>
            </a:r>
          </a:p>
        </p:txBody>
      </p:sp>
    </p:spTree>
    <p:extLst>
      <p:ext uri="{BB962C8B-B14F-4D97-AF65-F5344CB8AC3E}">
        <p14:creationId xmlns:p14="http://schemas.microsoft.com/office/powerpoint/2010/main" val="19202790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0980E10-0755-FC47-BD08-5BA7E42635B9}"/>
              </a:ext>
            </a:extLst>
          </p:cNvPr>
          <p:cNvSpPr/>
          <p:nvPr userDrawn="1"/>
        </p:nvSpPr>
        <p:spPr>
          <a:xfrm>
            <a:off x="0" y="1"/>
            <a:ext cx="12192000" cy="45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cxnSp>
        <p:nvCxnSpPr>
          <p:cNvPr id="9" name="Straight Connector 8">
            <a:extLst>
              <a:ext uri="{FF2B5EF4-FFF2-40B4-BE49-F238E27FC236}">
                <a16:creationId xmlns:a16="http://schemas.microsoft.com/office/drawing/2014/main" xmlns="" id="{12B1BB7C-2ABB-3B4B-8989-9AF2730CE7E1}"/>
              </a:ext>
            </a:extLst>
          </p:cNvPr>
          <p:cNvCxnSpPr/>
          <p:nvPr userDrawn="1"/>
        </p:nvCxnSpPr>
        <p:spPr>
          <a:xfrm>
            <a:off x="865265" y="6144481"/>
            <a:ext cx="40747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xmlns="" id="{203AE6F2-C947-9247-AD9A-B7F513978152}"/>
              </a:ext>
            </a:extLst>
          </p:cNvPr>
          <p:cNvSpPr/>
          <p:nvPr userDrawn="1"/>
        </p:nvSpPr>
        <p:spPr>
          <a:xfrm>
            <a:off x="1418096" y="364893"/>
            <a:ext cx="9128502" cy="477733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pic>
        <p:nvPicPr>
          <p:cNvPr id="11" name="Picture 10" descr="A close up of a logo&#10;&#10;Description automatically generated">
            <a:extLst>
              <a:ext uri="{FF2B5EF4-FFF2-40B4-BE49-F238E27FC236}">
                <a16:creationId xmlns:a16="http://schemas.microsoft.com/office/drawing/2014/main" xmlns="" id="{A4349929-D9C2-0443-AA6B-BEA1F67F1EF2}"/>
              </a:ext>
            </a:extLst>
          </p:cNvPr>
          <p:cNvPicPr>
            <a:picLocks noChangeAspect="1"/>
          </p:cNvPicPr>
          <p:nvPr userDrawn="1"/>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tretch>
            <a:fillRect/>
          </a:stretch>
        </p:blipFill>
        <p:spPr>
          <a:xfrm flipH="1">
            <a:off x="418815" y="364893"/>
            <a:ext cx="1383543" cy="1383543"/>
          </a:xfrm>
          <a:prstGeom prst="rect">
            <a:avLst/>
          </a:prstGeom>
          <a:noFill/>
        </p:spPr>
      </p:pic>
      <p:sp>
        <p:nvSpPr>
          <p:cNvPr id="5" name="Text Placeholder 4">
            <a:extLst>
              <a:ext uri="{FF2B5EF4-FFF2-40B4-BE49-F238E27FC236}">
                <a16:creationId xmlns:a16="http://schemas.microsoft.com/office/drawing/2014/main" xmlns="" id="{D8CFF89A-5E3B-2149-A444-E1D5359EE918}"/>
              </a:ext>
            </a:extLst>
          </p:cNvPr>
          <p:cNvSpPr>
            <a:spLocks noGrp="1"/>
          </p:cNvSpPr>
          <p:nvPr>
            <p:ph type="body" sz="quarter" idx="10"/>
          </p:nvPr>
        </p:nvSpPr>
        <p:spPr>
          <a:xfrm>
            <a:off x="1954213" y="713519"/>
            <a:ext cx="8086725" cy="3625120"/>
          </a:xfrm>
        </p:spPr>
        <p:txBody>
          <a:bodyPr>
            <a:normAutofit/>
          </a:bodyPr>
          <a:lstStyle>
            <a:lvl1pPr marL="0" indent="0">
              <a:lnSpc>
                <a:spcPct val="100000"/>
              </a:lnSpc>
              <a:buNone/>
              <a:defRPr sz="3600" i="1">
                <a:solidFill>
                  <a:schemeClr val="bg1"/>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xmlns="" id="{076520E5-1402-B04D-A303-728E6FD27477}"/>
              </a:ext>
            </a:extLst>
          </p:cNvPr>
          <p:cNvSpPr>
            <a:spLocks noGrp="1"/>
          </p:cNvSpPr>
          <p:nvPr>
            <p:ph type="body" sz="quarter" idx="11" hasCustomPrompt="1"/>
          </p:nvPr>
        </p:nvSpPr>
        <p:spPr>
          <a:xfrm>
            <a:off x="865188" y="5468938"/>
            <a:ext cx="4075112" cy="519112"/>
          </a:xfrm>
        </p:spPr>
        <p:txBody>
          <a:bodyPr anchor="ctr" anchorCtr="0">
            <a:noAutofit/>
          </a:bodyPr>
          <a:lstStyle>
            <a:lvl1pPr marL="0" indent="0">
              <a:buNone/>
              <a:defRPr sz="2400" b="1">
                <a:solidFill>
                  <a:schemeClr val="accent3"/>
                </a:solidFill>
              </a:defRPr>
            </a:lvl1pPr>
          </a:lstStyle>
          <a:p>
            <a:pPr lvl="0"/>
            <a:r>
              <a:rPr lang="en-US" dirty="0"/>
              <a:t>QUOTATION AUTHOR</a:t>
            </a:r>
          </a:p>
        </p:txBody>
      </p:sp>
    </p:spTree>
    <p:extLst>
      <p:ext uri="{BB962C8B-B14F-4D97-AF65-F5344CB8AC3E}">
        <p14:creationId xmlns:p14="http://schemas.microsoft.com/office/powerpoint/2010/main" val="37386848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F720B7A-90E6-AF44-8F48-822ACA1E6E2A}"/>
              </a:ext>
            </a:extLst>
          </p:cNvPr>
          <p:cNvSpPr/>
          <p:nvPr userDrawn="1"/>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pic>
        <p:nvPicPr>
          <p:cNvPr id="12" name="Picture 11" descr="A close up of a logo&#10;&#10;Description automatically generated">
            <a:extLst>
              <a:ext uri="{FF2B5EF4-FFF2-40B4-BE49-F238E27FC236}">
                <a16:creationId xmlns:a16="http://schemas.microsoft.com/office/drawing/2014/main" xmlns="" id="{F6C2FD5F-8A04-BE4C-970E-25BD62105A58}"/>
              </a:ext>
            </a:extLst>
          </p:cNvPr>
          <p:cNvPicPr>
            <a:picLocks noChangeAspect="1"/>
          </p:cNvPicPr>
          <p:nvPr userDrawn="1"/>
        </p:nvPicPr>
        <p:blipFill>
          <a:blip r:embed="rId2"/>
          <a:stretch>
            <a:fillRect/>
          </a:stretch>
        </p:blipFill>
        <p:spPr>
          <a:xfrm>
            <a:off x="1089648" y="5611903"/>
            <a:ext cx="2094811" cy="668557"/>
          </a:xfrm>
          <a:prstGeom prst="rect">
            <a:avLst/>
          </a:prstGeom>
        </p:spPr>
      </p:pic>
      <p:pic>
        <p:nvPicPr>
          <p:cNvPr id="13" name="Picture 12">
            <a:extLst>
              <a:ext uri="{FF2B5EF4-FFF2-40B4-BE49-F238E27FC236}">
                <a16:creationId xmlns:a16="http://schemas.microsoft.com/office/drawing/2014/main" xmlns="" id="{85BFAA19-DA17-AD45-8496-C7466899EB6F}"/>
              </a:ext>
            </a:extLst>
          </p:cNvPr>
          <p:cNvPicPr>
            <a:picLocks noChangeAspect="1"/>
          </p:cNvPicPr>
          <p:nvPr userDrawn="1"/>
        </p:nvPicPr>
        <p:blipFill>
          <a:blip r:embed="rId3"/>
          <a:srcRect/>
          <a:stretch/>
        </p:blipFill>
        <p:spPr>
          <a:xfrm>
            <a:off x="3782357" y="5584260"/>
            <a:ext cx="2094828" cy="755960"/>
          </a:xfrm>
          <a:prstGeom prst="rect">
            <a:avLst/>
          </a:prstGeom>
        </p:spPr>
      </p:pic>
      <p:cxnSp>
        <p:nvCxnSpPr>
          <p:cNvPr id="15" name="Straight Connector 14">
            <a:extLst>
              <a:ext uri="{FF2B5EF4-FFF2-40B4-BE49-F238E27FC236}">
                <a16:creationId xmlns:a16="http://schemas.microsoft.com/office/drawing/2014/main" xmlns="" id="{049D10FB-0389-604F-AEC8-52EF9301C50D}"/>
              </a:ext>
            </a:extLst>
          </p:cNvPr>
          <p:cNvCxnSpPr>
            <a:cxnSpLocks/>
          </p:cNvCxnSpPr>
          <p:nvPr userDrawn="1"/>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xmlns="" id="{C024C5F9-DC41-B347-8442-5E99F76A2E4B}"/>
              </a:ext>
            </a:extLst>
          </p:cNvPr>
          <p:cNvSpPr>
            <a:spLocks noGrp="1"/>
          </p:cNvSpPr>
          <p:nvPr>
            <p:ph type="body" sz="quarter" idx="11" hasCustomPrompt="1"/>
          </p:nvPr>
        </p:nvSpPr>
        <p:spPr>
          <a:xfrm>
            <a:off x="1146902" y="843149"/>
            <a:ext cx="4730261" cy="1039439"/>
          </a:xfrm>
        </p:spPr>
        <p:txBody>
          <a:bodyPr anchor="ctr" anchorCtr="0">
            <a:noAutofit/>
          </a:bodyPr>
          <a:lstStyle>
            <a:lvl1pPr marL="0" indent="0">
              <a:buNone/>
              <a:defRPr sz="3600" b="1">
                <a:solidFill>
                  <a:schemeClr val="accent3"/>
                </a:solidFill>
              </a:defRPr>
            </a:lvl1pPr>
          </a:lstStyle>
          <a:p>
            <a:pPr lvl="0"/>
            <a:r>
              <a:rPr lang="en-US" dirty="0"/>
              <a:t>THANK YOU</a:t>
            </a:r>
          </a:p>
        </p:txBody>
      </p:sp>
      <p:sp>
        <p:nvSpPr>
          <p:cNvPr id="17" name="Text Placeholder 13">
            <a:extLst>
              <a:ext uri="{FF2B5EF4-FFF2-40B4-BE49-F238E27FC236}">
                <a16:creationId xmlns:a16="http://schemas.microsoft.com/office/drawing/2014/main" xmlns="" id="{1C712F7A-9EEE-3145-8733-4B921A731F6C}"/>
              </a:ext>
            </a:extLst>
          </p:cNvPr>
          <p:cNvSpPr>
            <a:spLocks noGrp="1"/>
          </p:cNvSpPr>
          <p:nvPr>
            <p:ph type="body" sz="quarter" idx="12" hasCustomPrompt="1"/>
          </p:nvPr>
        </p:nvSpPr>
        <p:spPr>
          <a:xfrm>
            <a:off x="1146903" y="2026490"/>
            <a:ext cx="4730260" cy="2948923"/>
          </a:xfrm>
        </p:spPr>
        <p:txBody>
          <a:bodyPr anchor="t" anchorCtr="0">
            <a:noAutofit/>
          </a:bodyPr>
          <a:lstStyle>
            <a:lvl1pPr marL="0" indent="0">
              <a:buNone/>
              <a:defRPr sz="1400" b="0">
                <a:solidFill>
                  <a:schemeClr val="tx1"/>
                </a:solidFill>
              </a:defRPr>
            </a:lvl1pPr>
          </a:lstStyle>
          <a:p>
            <a:pPr lvl="0"/>
            <a:r>
              <a:rPr lang="en-US" dirty="0"/>
              <a:t>Enter all USAID stuff here</a:t>
            </a:r>
          </a:p>
        </p:txBody>
      </p:sp>
    </p:spTree>
    <p:extLst>
      <p:ext uri="{BB962C8B-B14F-4D97-AF65-F5344CB8AC3E}">
        <p14:creationId xmlns:p14="http://schemas.microsoft.com/office/powerpoint/2010/main" val="17320379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1">
                <a:solidFill>
                  <a:schemeClr val="tx1"/>
                </a:solidFill>
              </a:defRPr>
            </a:lvl1pPr>
          </a:lstStyle>
          <a:p>
            <a:r>
              <a:rPr lang="en-US" dirty="0"/>
              <a:t>CLICK ICON TO ADD PICTURE</a:t>
            </a:r>
          </a:p>
        </p:txBody>
      </p:sp>
      <p:sp>
        <p:nvSpPr>
          <p:cNvPr id="10" name="Rectangle 9">
            <a:extLst>
              <a:ext uri="{FF2B5EF4-FFF2-40B4-BE49-F238E27FC236}">
                <a16:creationId xmlns:a16="http://schemas.microsoft.com/office/drawing/2014/main" xmlns="" id="{1DE25459-199F-8A42-B2D7-68881B49985B}"/>
              </a:ext>
            </a:extLst>
          </p:cNvPr>
          <p:cNvSpPr/>
          <p:nvPr userDrawn="1"/>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AFBFF"/>
                </a:solidFill>
                <a:latin typeface="Source Sans Pro" panose="020B0503030403020204" pitchFamily="34" charset="0"/>
              </a:rPr>
              <a:t>t</a:t>
            </a:r>
          </a:p>
        </p:txBody>
      </p:sp>
      <p:sp>
        <p:nvSpPr>
          <p:cNvPr id="11" name="Rounded Rectangle 8">
            <a:extLst>
              <a:ext uri="{FF2B5EF4-FFF2-40B4-BE49-F238E27FC236}">
                <a16:creationId xmlns:a16="http://schemas.microsoft.com/office/drawing/2014/main" xmlns="" id="{D6E8AD20-D57E-E645-903B-FFA87C139AFF}"/>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2" name="Rounded Rectangle 11">
            <a:extLst>
              <a:ext uri="{FF2B5EF4-FFF2-40B4-BE49-F238E27FC236}">
                <a16:creationId xmlns:a16="http://schemas.microsoft.com/office/drawing/2014/main" xmlns="" id="{A9208CF1-27A8-0E42-9B26-8721B8AE5FE9}"/>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7" name="Text Placeholder 6">
            <a:extLst>
              <a:ext uri="{FF2B5EF4-FFF2-40B4-BE49-F238E27FC236}">
                <a16:creationId xmlns:a16="http://schemas.microsoft.com/office/drawing/2014/main" xmlns=""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3"/>
                </a:solidFill>
                <a:latin typeface="Source Sans Pro" panose="020B0503030403020204" pitchFamily="34" charset="0"/>
                <a:ea typeface="Source Sans Pro" panose="020B0503030403020204" pitchFamily="34" charset="0"/>
              </a:defRPr>
            </a:lvl1pPr>
          </a:lstStyle>
          <a:p>
            <a:pPr lvl="0"/>
            <a:r>
              <a:rPr lang="en-US" dirty="0"/>
              <a:t>SECTION NO.</a:t>
            </a:r>
          </a:p>
        </p:txBody>
      </p:sp>
      <p:sp>
        <p:nvSpPr>
          <p:cNvPr id="14" name="Text Placeholder 6">
            <a:extLst>
              <a:ext uri="{FF2B5EF4-FFF2-40B4-BE49-F238E27FC236}">
                <a16:creationId xmlns:a16="http://schemas.microsoft.com/office/drawing/2014/main" xmlns=""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Section Title</a:t>
            </a:r>
          </a:p>
        </p:txBody>
      </p:sp>
    </p:spTree>
    <p:extLst>
      <p:ext uri="{BB962C8B-B14F-4D97-AF65-F5344CB8AC3E}">
        <p14:creationId xmlns:p14="http://schemas.microsoft.com/office/powerpoint/2010/main" val="7344489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EAD8E9C7-283F-CC4E-829F-DA7921A82C7C}"/>
              </a:ext>
            </a:extLst>
          </p:cNvPr>
          <p:cNvSpPr/>
          <p:nvPr userDrawn="1"/>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cxnSp>
        <p:nvCxnSpPr>
          <p:cNvPr id="8" name="Straight Connector 7">
            <a:extLst>
              <a:ext uri="{FF2B5EF4-FFF2-40B4-BE49-F238E27FC236}">
                <a16:creationId xmlns:a16="http://schemas.microsoft.com/office/drawing/2014/main" xmlns="" id="{83F61E2B-66D5-8149-A3EE-069F0FD7BDA9}"/>
              </a:ext>
            </a:extLst>
          </p:cNvPr>
          <p:cNvCxnSpPr/>
          <p:nvPr userDrawn="1"/>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xmlns=""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1" name="Text Placeholder 10">
            <a:extLst>
              <a:ext uri="{FF2B5EF4-FFF2-40B4-BE49-F238E27FC236}">
                <a16:creationId xmlns:a16="http://schemas.microsoft.com/office/drawing/2014/main" xmlns=""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Section Title</a:t>
            </a:r>
          </a:p>
        </p:txBody>
      </p:sp>
      <p:sp>
        <p:nvSpPr>
          <p:cNvPr id="13" name="Text Placeholder 12">
            <a:extLst>
              <a:ext uri="{FF2B5EF4-FFF2-40B4-BE49-F238E27FC236}">
                <a16:creationId xmlns:a16="http://schemas.microsoft.com/office/drawing/2014/main" xmlns=""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3"/>
                </a:solidFill>
                <a:latin typeface="Source Sans Pro" panose="020B0503030403020204" pitchFamily="34" charset="0"/>
                <a:ea typeface="Source Sans Pro" panose="020B0503030403020204" pitchFamily="34" charset="0"/>
              </a:defRPr>
            </a:lvl1pPr>
          </a:lstStyle>
          <a:p>
            <a:pPr lvl="0"/>
            <a:r>
              <a:rPr lang="en-US" dirty="0"/>
              <a:t>SECTION NO.</a:t>
            </a:r>
          </a:p>
        </p:txBody>
      </p:sp>
    </p:spTree>
    <p:extLst>
      <p:ext uri="{BB962C8B-B14F-4D97-AF65-F5344CB8AC3E}">
        <p14:creationId xmlns:p14="http://schemas.microsoft.com/office/powerpoint/2010/main" val="19143450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ondary Section Header without Photo">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EAD8E9C7-283F-CC4E-829F-DA7921A82C7C}"/>
              </a:ext>
            </a:extLst>
          </p:cNvPr>
          <p:cNvSpPr/>
          <p:nvPr userDrawn="1"/>
        </p:nvSpPr>
        <p:spPr>
          <a:xfrm>
            <a:off x="532005" y="607276"/>
            <a:ext cx="3498573" cy="5367528"/>
          </a:xfrm>
          <a:prstGeom prst="roundRect">
            <a:avLst>
              <a:gd name="adj" fmla="val 8568"/>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Rounded Rectangle 8">
            <a:extLst>
              <a:ext uri="{FF2B5EF4-FFF2-40B4-BE49-F238E27FC236}">
                <a16:creationId xmlns:a16="http://schemas.microsoft.com/office/drawing/2014/main" xmlns=""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1" name="Text Placeholder 10">
            <a:extLst>
              <a:ext uri="{FF2B5EF4-FFF2-40B4-BE49-F238E27FC236}">
                <a16:creationId xmlns:a16="http://schemas.microsoft.com/office/drawing/2014/main" xmlns=""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a:solidFill>
                  <a:schemeClr val="bg2">
                    <a:lumMod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Section Title</a:t>
            </a:r>
          </a:p>
        </p:txBody>
      </p:sp>
      <p:sp>
        <p:nvSpPr>
          <p:cNvPr id="13" name="Text Placeholder 12">
            <a:extLst>
              <a:ext uri="{FF2B5EF4-FFF2-40B4-BE49-F238E27FC236}">
                <a16:creationId xmlns:a16="http://schemas.microsoft.com/office/drawing/2014/main" xmlns="" id="{3AB3210F-D2E9-EB47-AE0E-7E7F600DF568}"/>
              </a:ext>
            </a:extLst>
          </p:cNvPr>
          <p:cNvSpPr>
            <a:spLocks noGrp="1"/>
          </p:cNvSpPr>
          <p:nvPr>
            <p:ph type="body" sz="quarter" idx="11" hasCustomPrompt="1"/>
          </p:nvPr>
        </p:nvSpPr>
        <p:spPr>
          <a:xfrm>
            <a:off x="965200" y="1791780"/>
            <a:ext cx="2423459" cy="521208"/>
          </a:xfrm>
        </p:spPr>
        <p:txBody>
          <a:bodyPr anchor="ctr" anchorCtr="0">
            <a:normAutofit/>
          </a:bodyPr>
          <a:lstStyle>
            <a:lvl1pPr marL="0" indent="0">
              <a:buNone/>
              <a:defRPr sz="1800" b="1" i="0" spc="100" baseline="0">
                <a:solidFill>
                  <a:schemeClr val="bg2">
                    <a:lumMod val="75000"/>
                  </a:schemeClr>
                </a:solidFill>
                <a:latin typeface="Source Sans Pro" panose="020B0503030403020204" pitchFamily="34" charset="0"/>
                <a:ea typeface="Source Sans Pro" panose="020B0503030403020204" pitchFamily="34" charset="0"/>
              </a:defRPr>
            </a:lvl1pPr>
          </a:lstStyle>
          <a:p>
            <a:pPr lvl="0"/>
            <a:r>
              <a:rPr lang="en-US" dirty="0"/>
              <a:t>SECTION NO.</a:t>
            </a:r>
          </a:p>
        </p:txBody>
      </p:sp>
      <p:cxnSp>
        <p:nvCxnSpPr>
          <p:cNvPr id="12" name="Straight Connector 11">
            <a:extLst>
              <a:ext uri="{FF2B5EF4-FFF2-40B4-BE49-F238E27FC236}">
                <a16:creationId xmlns:a16="http://schemas.microsoft.com/office/drawing/2014/main" xmlns="" id="{1C74E63B-AFAC-694C-9405-D38719B4C664}"/>
              </a:ext>
            </a:extLst>
          </p:cNvPr>
          <p:cNvCxnSpPr/>
          <p:nvPr userDrawn="1"/>
        </p:nvCxnSpPr>
        <p:spPr>
          <a:xfrm>
            <a:off x="965532" y="4783546"/>
            <a:ext cx="6165251" cy="0"/>
          </a:xfrm>
          <a:prstGeom prst="line">
            <a:avLst/>
          </a:prstGeom>
          <a:ln w="508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5275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_0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942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8" name="Text Placeholder 10">
            <a:extLst>
              <a:ext uri="{FF2B5EF4-FFF2-40B4-BE49-F238E27FC236}">
                <a16:creationId xmlns:a16="http://schemas.microsoft.com/office/drawing/2014/main" xmlns="" id="{43B668D0-AAAB-0345-82F3-3ED553755883}"/>
              </a:ext>
            </a:extLst>
          </p:cNvPr>
          <p:cNvSpPr>
            <a:spLocks noGrp="1"/>
          </p:cNvSpPr>
          <p:nvPr>
            <p:ph type="body" sz="quarter" idx="12" hasCustomPrompt="1"/>
          </p:nvPr>
        </p:nvSpPr>
        <p:spPr>
          <a:xfrm>
            <a:off x="838200" y="3997576"/>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Picture Placeholder 4">
            <a:extLst>
              <a:ext uri="{FF2B5EF4-FFF2-40B4-BE49-F238E27FC236}">
                <a16:creationId xmlns:a16="http://schemas.microsoft.com/office/drawing/2014/main" xmlns=""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1" name="Content Placeholder 2">
            <a:extLst>
              <a:ext uri="{FF2B5EF4-FFF2-40B4-BE49-F238E27FC236}">
                <a16:creationId xmlns:a16="http://schemas.microsoft.com/office/drawing/2014/main" xmlns="" id="{9D83B450-88DD-DF4A-8C04-3253AF6BD8C3}"/>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2" name="Content Placeholder 2">
            <a:extLst>
              <a:ext uri="{FF2B5EF4-FFF2-40B4-BE49-F238E27FC236}">
                <a16:creationId xmlns:a16="http://schemas.microsoft.com/office/drawing/2014/main" xmlns="" id="{C8752397-4910-5C4C-BB90-B368ADE5912E}"/>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5801687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ound Same Side Corner Rectangle 7">
            <a:extLst>
              <a:ext uri="{FF2B5EF4-FFF2-40B4-BE49-F238E27FC236}">
                <a16:creationId xmlns:a16="http://schemas.microsoft.com/office/drawing/2014/main" xmlns=""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7" name="Slide Number Placeholder 5">
            <a:extLst>
              <a:ext uri="{FF2B5EF4-FFF2-40B4-BE49-F238E27FC236}">
                <a16:creationId xmlns:a16="http://schemas.microsoft.com/office/drawing/2014/main" xmlns=""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4846960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7" name="Round Same Side Corner Rectangle 6">
            <a:extLst>
              <a:ext uri="{FF2B5EF4-FFF2-40B4-BE49-F238E27FC236}">
                <a16:creationId xmlns:a16="http://schemas.microsoft.com/office/drawing/2014/main" xmlns=""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0" name="Slide Number Placeholder 5">
            <a:extLst>
              <a:ext uri="{FF2B5EF4-FFF2-40B4-BE49-F238E27FC236}">
                <a16:creationId xmlns:a16="http://schemas.microsoft.com/office/drawing/2014/main" xmlns="" id="{507D79F2-92AF-444C-A486-38D0F624494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7407502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9" name="Round Same Side Corner Rectangle 8">
            <a:extLst>
              <a:ext uri="{FF2B5EF4-FFF2-40B4-BE49-F238E27FC236}">
                <a16:creationId xmlns:a16="http://schemas.microsoft.com/office/drawing/2014/main" xmlns="" id="{16B85ECE-D168-2C4E-846D-6529661BBBB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2" name="Slide Number Placeholder 5">
            <a:extLst>
              <a:ext uri="{FF2B5EF4-FFF2-40B4-BE49-F238E27FC236}">
                <a16:creationId xmlns:a16="http://schemas.microsoft.com/office/drawing/2014/main" xmlns=""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6014947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a:extLst>
              <a:ext uri="{FF2B5EF4-FFF2-40B4-BE49-F238E27FC236}">
                <a16:creationId xmlns:a16="http://schemas.microsoft.com/office/drawing/2014/main" xmlns=""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Text Placeholder 10">
            <a:extLst>
              <a:ext uri="{FF2B5EF4-FFF2-40B4-BE49-F238E27FC236}">
                <a16:creationId xmlns:a16="http://schemas.microsoft.com/office/drawing/2014/main" xmlns="" id="{40FAD702-4EFE-0D47-89D5-915D87312F02}"/>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3" name="Slide Number Placeholder 5">
            <a:extLst>
              <a:ext uri="{FF2B5EF4-FFF2-40B4-BE49-F238E27FC236}">
                <a16:creationId xmlns:a16="http://schemas.microsoft.com/office/drawing/2014/main" xmlns="" id="{CDC3AD18-6832-4440-841B-22AA70FEF9D0}"/>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19313978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ound Same Side Corner Rectangle 5">
            <a:extLst>
              <a:ext uri="{FF2B5EF4-FFF2-40B4-BE49-F238E27FC236}">
                <a16:creationId xmlns:a16="http://schemas.microsoft.com/office/drawing/2014/main" xmlns="" id="{B2A575C6-822F-8D4F-ADDD-9D6CE8246625}"/>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5810900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ub-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8" name="Round Same Side Corner Rectangle 7">
            <a:extLst>
              <a:ext uri="{FF2B5EF4-FFF2-40B4-BE49-F238E27FC236}">
                <a16:creationId xmlns:a16="http://schemas.microsoft.com/office/drawing/2014/main" xmlns="" id="{0FC2C497-0801-0842-BA4C-1866E6177DCE}"/>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89099D5D-63FD-734F-9ECC-FC64014A3D55}"/>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24171372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8" name="Round Same Side Corner Rectangle 7">
            <a:extLst>
              <a:ext uri="{FF2B5EF4-FFF2-40B4-BE49-F238E27FC236}">
                <a16:creationId xmlns:a16="http://schemas.microsoft.com/office/drawing/2014/main" xmlns="" id="{B1435647-CE2C-3441-A09D-D43066866D9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18989121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a:extLst>
              <a:ext uri="{FF2B5EF4-FFF2-40B4-BE49-F238E27FC236}">
                <a16:creationId xmlns:a16="http://schemas.microsoft.com/office/drawing/2014/main" xmlns=""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2" name="Text Placeholder 10">
            <a:extLst>
              <a:ext uri="{FF2B5EF4-FFF2-40B4-BE49-F238E27FC236}">
                <a16:creationId xmlns:a16="http://schemas.microsoft.com/office/drawing/2014/main" xmlns="" id="{5DD4D977-84FD-3F44-9C48-93A247E41774}"/>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8" name="Round Same Side Corner Rectangle 7">
            <a:extLst>
              <a:ext uri="{FF2B5EF4-FFF2-40B4-BE49-F238E27FC236}">
                <a16:creationId xmlns:a16="http://schemas.microsoft.com/office/drawing/2014/main" xmlns="" id="{3C163F02-A313-CD40-A5AC-12A5FBDC98A9}"/>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431E7C66-A3C4-1A4B-94A4-2F57BD5B86EE}"/>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17766009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ound Same Side Corner Rectangle 6">
            <a:extLst>
              <a:ext uri="{FF2B5EF4-FFF2-40B4-BE49-F238E27FC236}">
                <a16:creationId xmlns:a16="http://schemas.microsoft.com/office/drawing/2014/main" xmlns="" id="{BF767EBE-5689-124F-A4CF-0993C423DD4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6" name="Slide Number Placeholder 5">
            <a:extLst>
              <a:ext uri="{FF2B5EF4-FFF2-40B4-BE49-F238E27FC236}">
                <a16:creationId xmlns:a16="http://schemas.microsoft.com/office/drawing/2014/main" xmlns=""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15343273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ub-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7" name="Round Same Side Corner Rectangle 6">
            <a:extLst>
              <a:ext uri="{FF2B5EF4-FFF2-40B4-BE49-F238E27FC236}">
                <a16:creationId xmlns:a16="http://schemas.microsoft.com/office/drawing/2014/main" xmlns="" id="{FB743E9B-9A54-004B-836C-8CBF36E34B4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CC91BC44-B54E-B14E-A589-1751469E2D5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755453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4" name="Picture Placeholder 4">
            <a:extLst>
              <a:ext uri="{FF2B5EF4-FFF2-40B4-BE49-F238E27FC236}">
                <a16:creationId xmlns:a16="http://schemas.microsoft.com/office/drawing/2014/main" xmlns=""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0" name="Round Same Side Corner Rectangle 9">
            <a:extLst>
              <a:ext uri="{FF2B5EF4-FFF2-40B4-BE49-F238E27FC236}">
                <a16:creationId xmlns:a16="http://schemas.microsoft.com/office/drawing/2014/main" xmlns=""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xmlns="" id="{EDA365BC-1BB6-5947-9327-01A4B458DF7C}"/>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1" name="Content Placeholder 2">
            <a:extLst>
              <a:ext uri="{FF2B5EF4-FFF2-40B4-BE49-F238E27FC236}">
                <a16:creationId xmlns:a16="http://schemas.microsoft.com/office/drawing/2014/main" xmlns="" id="{5AC9BE84-F087-6E41-ACAF-E61741C91919}"/>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2" name="Content Placeholder 2">
            <a:extLst>
              <a:ext uri="{FF2B5EF4-FFF2-40B4-BE49-F238E27FC236}">
                <a16:creationId xmlns:a16="http://schemas.microsoft.com/office/drawing/2014/main" xmlns="" id="{D60F91EA-E4B5-654E-8E04-B90CA0BDD4C9}"/>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967804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7" name="Round Same Side Corner Rectangle 6">
            <a:extLst>
              <a:ext uri="{FF2B5EF4-FFF2-40B4-BE49-F238E27FC236}">
                <a16:creationId xmlns:a16="http://schemas.microsoft.com/office/drawing/2014/main" xmlns="" id="{85DBA217-5D71-2745-8AC6-7E476844DAF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Slide Number Placeholder 5">
            <a:extLst>
              <a:ext uri="{FF2B5EF4-FFF2-40B4-BE49-F238E27FC236}">
                <a16:creationId xmlns:a16="http://schemas.microsoft.com/office/drawing/2014/main" xmlns="" id="{43B3C7AF-3CF1-0F49-AD0B-6F18F8F0B23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24972835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a:extLst>
              <a:ext uri="{FF2B5EF4-FFF2-40B4-BE49-F238E27FC236}">
                <a16:creationId xmlns:a16="http://schemas.microsoft.com/office/drawing/2014/main" xmlns=""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2" name="Text Placeholder 10">
            <a:extLst>
              <a:ext uri="{FF2B5EF4-FFF2-40B4-BE49-F238E27FC236}">
                <a16:creationId xmlns:a16="http://schemas.microsoft.com/office/drawing/2014/main" xmlns="" id="{E9C0CC71-8D56-894E-B4D8-70AD96B4891C}"/>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17D89485-0639-0649-B591-E2E603671ED3}"/>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0" name="Slide Number Placeholder 5">
            <a:extLst>
              <a:ext uri="{FF2B5EF4-FFF2-40B4-BE49-F238E27FC236}">
                <a16:creationId xmlns:a16="http://schemas.microsoft.com/office/drawing/2014/main" xmlns="" id="{8FE0C809-0A8D-3F41-A2D8-B05008AF96CA}"/>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Tree>
    <p:extLst>
      <p:ext uri="{BB962C8B-B14F-4D97-AF65-F5344CB8AC3E}">
        <p14:creationId xmlns:p14="http://schemas.microsoft.com/office/powerpoint/2010/main" val="9770095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8" name="Round Same Side Corner Rectangle 7">
            <a:extLst>
              <a:ext uri="{FF2B5EF4-FFF2-40B4-BE49-F238E27FC236}">
                <a16:creationId xmlns:a16="http://schemas.microsoft.com/office/drawing/2014/main" xmlns=""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Picture Placeholder 4">
            <a:extLst>
              <a:ext uri="{FF2B5EF4-FFF2-40B4-BE49-F238E27FC236}">
                <a16:creationId xmlns:a16="http://schemas.microsoft.com/office/drawing/2014/main" xmlns=""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dirty="0"/>
              <a:t>CLICK ICON TO ADD PICTURE</a:t>
            </a:r>
          </a:p>
        </p:txBody>
      </p:sp>
    </p:spTree>
    <p:extLst>
      <p:ext uri="{BB962C8B-B14F-4D97-AF65-F5344CB8AC3E}">
        <p14:creationId xmlns:p14="http://schemas.microsoft.com/office/powerpoint/2010/main" val="24714378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8" name="Text Placeholder 10">
            <a:extLst>
              <a:ext uri="{FF2B5EF4-FFF2-40B4-BE49-F238E27FC236}">
                <a16:creationId xmlns:a16="http://schemas.microsoft.com/office/drawing/2014/main" xmlns="" id="{43B668D0-AAAB-0345-82F3-3ED553755883}"/>
              </a:ext>
            </a:extLst>
          </p:cNvPr>
          <p:cNvSpPr>
            <a:spLocks noGrp="1"/>
          </p:cNvSpPr>
          <p:nvPr>
            <p:ph type="body" sz="quarter" idx="12" hasCustomPrompt="1"/>
          </p:nvPr>
        </p:nvSpPr>
        <p:spPr>
          <a:xfrm>
            <a:off x="838200" y="3997576"/>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0" name="Picture Placeholder 4">
            <a:extLst>
              <a:ext uri="{FF2B5EF4-FFF2-40B4-BE49-F238E27FC236}">
                <a16:creationId xmlns:a16="http://schemas.microsoft.com/office/drawing/2014/main" xmlns=""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dirty="0"/>
              <a:t>CLICK ICON TO ADD PICTURE</a:t>
            </a:r>
          </a:p>
        </p:txBody>
      </p:sp>
    </p:spTree>
    <p:extLst>
      <p:ext uri="{BB962C8B-B14F-4D97-AF65-F5344CB8AC3E}">
        <p14:creationId xmlns:p14="http://schemas.microsoft.com/office/powerpoint/2010/main" val="33978236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4" name="Picture Placeholder 4">
            <a:extLst>
              <a:ext uri="{FF2B5EF4-FFF2-40B4-BE49-F238E27FC236}">
                <a16:creationId xmlns:a16="http://schemas.microsoft.com/office/drawing/2014/main" xmlns=""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dirty="0"/>
              <a:t>CLICK ICON TO ADD PICTURE</a:t>
            </a:r>
          </a:p>
        </p:txBody>
      </p:sp>
      <p:sp>
        <p:nvSpPr>
          <p:cNvPr id="9" name="Text Placeholder 10">
            <a:extLst>
              <a:ext uri="{FF2B5EF4-FFF2-40B4-BE49-F238E27FC236}">
                <a16:creationId xmlns:a16="http://schemas.microsoft.com/office/drawing/2014/main" xmlns="" id="{E59A3D2A-B496-1E4C-9A8E-687AD71A5F70}"/>
              </a:ext>
            </a:extLst>
          </p:cNvPr>
          <p:cNvSpPr>
            <a:spLocks noGrp="1"/>
          </p:cNvSpPr>
          <p:nvPr>
            <p:ph type="body" sz="quarter" idx="12" hasCustomPrompt="1"/>
          </p:nvPr>
        </p:nvSpPr>
        <p:spPr>
          <a:xfrm>
            <a:off x="838200" y="3298018"/>
            <a:ext cx="5384180" cy="250828"/>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Round Same Side Corner Rectangle 9">
            <a:extLst>
              <a:ext uri="{FF2B5EF4-FFF2-40B4-BE49-F238E27FC236}">
                <a16:creationId xmlns:a16="http://schemas.microsoft.com/office/drawing/2014/main" xmlns=""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509503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dirty="0"/>
              <a:t>Text</a:t>
            </a:r>
          </a:p>
        </p:txBody>
      </p:sp>
      <p:sp>
        <p:nvSpPr>
          <p:cNvPr id="9" name="Text Placeholder 10">
            <a:extLst>
              <a:ext uri="{FF2B5EF4-FFF2-40B4-BE49-F238E27FC236}">
                <a16:creationId xmlns:a16="http://schemas.microsoft.com/office/drawing/2014/main" xmlns="" id="{E59A3D2A-B496-1E4C-9A8E-687AD71A5F70}"/>
              </a:ext>
            </a:extLst>
          </p:cNvPr>
          <p:cNvSpPr>
            <a:spLocks noGrp="1"/>
          </p:cNvSpPr>
          <p:nvPr>
            <p:ph type="body" sz="quarter" idx="12" hasCustomPrompt="1"/>
          </p:nvPr>
        </p:nvSpPr>
        <p:spPr>
          <a:xfrm>
            <a:off x="838200" y="3298018"/>
            <a:ext cx="5384180" cy="250828"/>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Text Placeholder 10">
            <a:extLst>
              <a:ext uri="{FF2B5EF4-FFF2-40B4-BE49-F238E27FC236}">
                <a16:creationId xmlns:a16="http://schemas.microsoft.com/office/drawing/2014/main" xmlns="" id="{0C1ED0D0-82D4-9A46-99B9-7812471E199E}"/>
              </a:ext>
            </a:extLst>
          </p:cNvPr>
          <p:cNvSpPr>
            <a:spLocks noGrp="1"/>
          </p:cNvSpPr>
          <p:nvPr>
            <p:ph type="body" sz="quarter" idx="13" hasCustomPrompt="1"/>
          </p:nvPr>
        </p:nvSpPr>
        <p:spPr>
          <a:xfrm>
            <a:off x="838200" y="4137273"/>
            <a:ext cx="5384180" cy="250828"/>
          </a:xfrm>
        </p:spPr>
        <p:txBody>
          <a:bodyPr anchor="ctr" anchorCtr="0">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11" name="Round Same Side Corner Rectangle 10">
            <a:extLst>
              <a:ext uri="{FF2B5EF4-FFF2-40B4-BE49-F238E27FC236}">
                <a16:creationId xmlns:a16="http://schemas.microsoft.com/office/drawing/2014/main" xmlns=""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2" name="Picture Placeholder 4">
            <a:extLst>
              <a:ext uri="{FF2B5EF4-FFF2-40B4-BE49-F238E27FC236}">
                <a16:creationId xmlns:a16="http://schemas.microsoft.com/office/drawing/2014/main" xmlns=""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dirty="0"/>
              <a:t>CLICK ICON TO ADD PICTURE</a:t>
            </a:r>
          </a:p>
        </p:txBody>
      </p:sp>
    </p:spTree>
    <p:extLst>
      <p:ext uri="{BB962C8B-B14F-4D97-AF65-F5344CB8AC3E}">
        <p14:creationId xmlns:p14="http://schemas.microsoft.com/office/powerpoint/2010/main" val="25597655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xmlns=""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7" name="Round Same Side Corner Rectangle 6">
            <a:extLst>
              <a:ext uri="{FF2B5EF4-FFF2-40B4-BE49-F238E27FC236}">
                <a16:creationId xmlns:a16="http://schemas.microsoft.com/office/drawing/2014/main" xmlns=""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3371393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xmlns=""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7" name="Round Same Side Corner Rectangle 6">
            <a:extLst>
              <a:ext uri="{FF2B5EF4-FFF2-40B4-BE49-F238E27FC236}">
                <a16:creationId xmlns:a16="http://schemas.microsoft.com/office/drawing/2014/main" xmlns=""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8" name="Title 1">
            <a:extLst>
              <a:ext uri="{FF2B5EF4-FFF2-40B4-BE49-F238E27FC236}">
                <a16:creationId xmlns:a16="http://schemas.microsoft.com/office/drawing/2014/main" xmlns=""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9" name="Text Placeholder 10">
            <a:extLst>
              <a:ext uri="{FF2B5EF4-FFF2-40B4-BE49-F238E27FC236}">
                <a16:creationId xmlns:a16="http://schemas.microsoft.com/office/drawing/2014/main" xmlns="" id="{7552952F-B6FE-354B-9851-16419FD776E8}"/>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Tree>
    <p:extLst>
      <p:ext uri="{BB962C8B-B14F-4D97-AF65-F5344CB8AC3E}">
        <p14:creationId xmlns:p14="http://schemas.microsoft.com/office/powerpoint/2010/main" val="42127552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7B6CE4C-7E12-7043-B151-35BACB7DE1D1}"/>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xmlns=""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4" name="Slide Number Placeholder 5">
            <a:extLst>
              <a:ext uri="{FF2B5EF4-FFF2-40B4-BE49-F238E27FC236}">
                <a16:creationId xmlns:a16="http://schemas.microsoft.com/office/drawing/2014/main" xmlns=""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8090EBA7-31F7-7B40-98F1-5229B8FDB8E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1" name="Content Placeholder 2">
            <a:extLst>
              <a:ext uri="{FF2B5EF4-FFF2-40B4-BE49-F238E27FC236}">
                <a16:creationId xmlns:a16="http://schemas.microsoft.com/office/drawing/2014/main" xmlns="" id="{90AB7E5B-932E-CC40-AF53-D111784480C8}"/>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xmlns="" id="{7043E4BF-ABCD-4741-87C9-3C30A8386B6E}"/>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698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xmlns=""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13" name="Text Placeholder 10">
            <a:extLst>
              <a:ext uri="{FF2B5EF4-FFF2-40B4-BE49-F238E27FC236}">
                <a16:creationId xmlns:a16="http://schemas.microsoft.com/office/drawing/2014/main" xmlns=""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4" name="Slide Number Placeholder 5">
            <a:extLst>
              <a:ext uri="{FF2B5EF4-FFF2-40B4-BE49-F238E27FC236}">
                <a16:creationId xmlns:a16="http://schemas.microsoft.com/office/drawing/2014/main" xmlns=""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0" name="Content Placeholder 2">
            <a:extLst>
              <a:ext uri="{FF2B5EF4-FFF2-40B4-BE49-F238E27FC236}">
                <a16:creationId xmlns:a16="http://schemas.microsoft.com/office/drawing/2014/main" xmlns="" id="{4795FCDF-DC1B-0A4B-B660-138926C579A1}"/>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xmlns="" id="{063625C2-008C-2E49-A2D3-FB82FD4638D8}"/>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489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EAD8E9C7-283F-CC4E-829F-DA7921A82C7C}"/>
              </a:ext>
            </a:extLst>
          </p:cNvPr>
          <p:cNvSpPr/>
          <p:nvPr userDrawn="1"/>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8" name="Straight Connector 7">
            <a:extLst>
              <a:ext uri="{FF2B5EF4-FFF2-40B4-BE49-F238E27FC236}">
                <a16:creationId xmlns:a16="http://schemas.microsoft.com/office/drawing/2014/main" xmlns="" id="{83F61E2B-66D5-8149-A3EE-069F0FD7BDA9}"/>
              </a:ext>
            </a:extLst>
          </p:cNvPr>
          <p:cNvCxnSpPr/>
          <p:nvPr userDrawn="1"/>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xmlns=""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xmlns=""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
        <p:nvSpPr>
          <p:cNvPr id="13" name="Text Placeholder 12">
            <a:extLst>
              <a:ext uri="{FF2B5EF4-FFF2-40B4-BE49-F238E27FC236}">
                <a16:creationId xmlns:a16="http://schemas.microsoft.com/office/drawing/2014/main" xmlns=""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SECTION NO.</a:t>
            </a:r>
          </a:p>
        </p:txBody>
      </p:sp>
    </p:spTree>
    <p:extLst>
      <p:ext uri="{BB962C8B-B14F-4D97-AF65-F5344CB8AC3E}">
        <p14:creationId xmlns:p14="http://schemas.microsoft.com/office/powerpoint/2010/main" val="221600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xmlns="" id="{0C1ED0D0-82D4-9A46-99B9-7812471E199E}"/>
              </a:ext>
            </a:extLst>
          </p:cNvPr>
          <p:cNvSpPr>
            <a:spLocks noGrp="1"/>
          </p:cNvSpPr>
          <p:nvPr>
            <p:ph type="body" sz="quarter" idx="13" hasCustomPrompt="1"/>
          </p:nvPr>
        </p:nvSpPr>
        <p:spPr>
          <a:xfrm>
            <a:off x="838200" y="4137273"/>
            <a:ext cx="10515600" cy="250828"/>
          </a:xfrm>
        </p:spPr>
        <p:txBody>
          <a:bodyPr anchor="ctr" anchorCtr="0">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1" name="Round Same Side Corner Rectangle 10">
            <a:extLst>
              <a:ext uri="{FF2B5EF4-FFF2-40B4-BE49-F238E27FC236}">
                <a16:creationId xmlns:a16="http://schemas.microsoft.com/office/drawing/2014/main" xmlns=""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Picture Placeholder 4">
            <a:extLst>
              <a:ext uri="{FF2B5EF4-FFF2-40B4-BE49-F238E27FC236}">
                <a16:creationId xmlns:a16="http://schemas.microsoft.com/office/drawing/2014/main" xmlns=""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5" name="Text Placeholder 10">
            <a:extLst>
              <a:ext uri="{FF2B5EF4-FFF2-40B4-BE49-F238E27FC236}">
                <a16:creationId xmlns:a16="http://schemas.microsoft.com/office/drawing/2014/main" xmlns="" id="{86F24CB8-547E-D542-BE26-4649ACE89FFF}"/>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6" name="Content Placeholder 2">
            <a:extLst>
              <a:ext uri="{FF2B5EF4-FFF2-40B4-BE49-F238E27FC236}">
                <a16:creationId xmlns:a16="http://schemas.microsoft.com/office/drawing/2014/main" xmlns="" id="{9D19BF7C-B742-F141-9982-61A88CDC9567}"/>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7" name="Content Placeholder 2">
            <a:extLst>
              <a:ext uri="{FF2B5EF4-FFF2-40B4-BE49-F238E27FC236}">
                <a16:creationId xmlns:a16="http://schemas.microsoft.com/office/drawing/2014/main" xmlns="" id="{D749B167-2E1B-6347-8154-5C0697074EE7}"/>
              </a:ext>
            </a:extLst>
          </p:cNvPr>
          <p:cNvSpPr>
            <a:spLocks noGrp="1"/>
          </p:cNvSpPr>
          <p:nvPr>
            <p:ph sz="half" idx="14"/>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0136619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ondary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xmlns=""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8" name="Round Same Side Corner Rectangle 7">
            <a:extLst>
              <a:ext uri="{FF2B5EF4-FFF2-40B4-BE49-F238E27FC236}">
                <a16:creationId xmlns:a16="http://schemas.microsoft.com/office/drawing/2014/main" xmlns=""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7688219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ondary_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xmlns=""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8" name="Round Same Side Corner Rectangle 7">
            <a:extLst>
              <a:ext uri="{FF2B5EF4-FFF2-40B4-BE49-F238E27FC236}">
                <a16:creationId xmlns:a16="http://schemas.microsoft.com/office/drawing/2014/main" xmlns=""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7" name="Title 1">
            <a:extLst>
              <a:ext uri="{FF2B5EF4-FFF2-40B4-BE49-F238E27FC236}">
                <a16:creationId xmlns:a16="http://schemas.microsoft.com/office/drawing/2014/main" xmlns="" id="{59116E48-5282-FD48-9CB8-7C78346EC543}"/>
              </a:ext>
            </a:extLst>
          </p:cNvPr>
          <p:cNvSpPr>
            <a:spLocks noGrp="1"/>
          </p:cNvSpPr>
          <p:nvPr>
            <p:ph type="title" hasCustomPrompt="1"/>
          </p:nvPr>
        </p:nvSpPr>
        <p:spPr>
          <a:xfrm>
            <a:off x="838200" y="365125"/>
            <a:ext cx="10515600" cy="132556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9" name="Text Placeholder 10">
            <a:extLst>
              <a:ext uri="{FF2B5EF4-FFF2-40B4-BE49-F238E27FC236}">
                <a16:creationId xmlns:a16="http://schemas.microsoft.com/office/drawing/2014/main" xmlns="" id="{1EFC4F0B-A772-3F4F-AB6A-908599D9FB8C}"/>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Tree>
    <p:extLst>
      <p:ext uri="{BB962C8B-B14F-4D97-AF65-F5344CB8AC3E}">
        <p14:creationId xmlns:p14="http://schemas.microsoft.com/office/powerpoint/2010/main" val="73949082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ond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7B6CE4C-7E12-7043-B151-35BACB7DE1D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10" name="Text Placeholder 10">
            <a:extLst>
              <a:ext uri="{FF2B5EF4-FFF2-40B4-BE49-F238E27FC236}">
                <a16:creationId xmlns:a16="http://schemas.microsoft.com/office/drawing/2014/main" xmlns=""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2" name="Slide Number Placeholder 5">
            <a:extLst>
              <a:ext uri="{FF2B5EF4-FFF2-40B4-BE49-F238E27FC236}">
                <a16:creationId xmlns:a16="http://schemas.microsoft.com/office/drawing/2014/main" xmlns="" id="{125BCC07-C78E-0944-A337-D011A522C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8" name="Round Same Side Corner Rectangle 7">
            <a:extLst>
              <a:ext uri="{FF2B5EF4-FFF2-40B4-BE49-F238E27FC236}">
                <a16:creationId xmlns:a16="http://schemas.microsoft.com/office/drawing/2014/main" xmlns="" id="{DD156F2B-C76C-D943-BC42-85047A140344}"/>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Content Placeholder 2">
            <a:extLst>
              <a:ext uri="{FF2B5EF4-FFF2-40B4-BE49-F238E27FC236}">
                <a16:creationId xmlns:a16="http://schemas.microsoft.com/office/drawing/2014/main" xmlns="" id="{8A69FC55-366F-9442-9602-52B04A4B4679}"/>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xmlns="" id="{F2707B69-A275-D641-8D31-375E0E62FAA4}"/>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09859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ond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Secondary Slide</a:t>
            </a:r>
          </a:p>
        </p:txBody>
      </p:sp>
      <p:sp>
        <p:nvSpPr>
          <p:cNvPr id="12" name="Text Placeholder 10">
            <a:extLst>
              <a:ext uri="{FF2B5EF4-FFF2-40B4-BE49-F238E27FC236}">
                <a16:creationId xmlns:a16="http://schemas.microsoft.com/office/drawing/2014/main" xmlns=""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13" name="Text Placeholder 10">
            <a:extLst>
              <a:ext uri="{FF2B5EF4-FFF2-40B4-BE49-F238E27FC236}">
                <a16:creationId xmlns:a16="http://schemas.microsoft.com/office/drawing/2014/main" xmlns=""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4" name="Slide Number Placeholder 5">
            <a:extLst>
              <a:ext uri="{FF2B5EF4-FFF2-40B4-BE49-F238E27FC236}">
                <a16:creationId xmlns:a16="http://schemas.microsoft.com/office/drawing/2014/main" xmlns="" id="{6B9929B9-9B75-7743-9436-882865C91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8" name="Round Same Side Corner Rectangle 7">
            <a:extLst>
              <a:ext uri="{FF2B5EF4-FFF2-40B4-BE49-F238E27FC236}">
                <a16:creationId xmlns:a16="http://schemas.microsoft.com/office/drawing/2014/main" xmlns="" id="{3B55FFC5-6577-774C-AE3E-0FF445A01ECC}"/>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Content Placeholder 2">
            <a:extLst>
              <a:ext uri="{FF2B5EF4-FFF2-40B4-BE49-F238E27FC236}">
                <a16:creationId xmlns:a16="http://schemas.microsoft.com/office/drawing/2014/main" xmlns="" id="{A30F76E4-DF41-DC49-820E-1D7E87125D5E}"/>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xmlns="" id="{2C8A4479-5013-6340-A75D-D9D99A9FA66D}"/>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57389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rtiary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xmlns=""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7" name="Round Same Side Corner Rectangle 6">
            <a:extLst>
              <a:ext uri="{FF2B5EF4-FFF2-40B4-BE49-F238E27FC236}">
                <a16:creationId xmlns:a16="http://schemas.microsoft.com/office/drawing/2014/main" xmlns=""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14980070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rtiary_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xmlns=""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7" name="Round Same Side Corner Rectangle 6">
            <a:extLst>
              <a:ext uri="{FF2B5EF4-FFF2-40B4-BE49-F238E27FC236}">
                <a16:creationId xmlns:a16="http://schemas.microsoft.com/office/drawing/2014/main" xmlns=""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8" name="Text Placeholder 10">
            <a:extLst>
              <a:ext uri="{FF2B5EF4-FFF2-40B4-BE49-F238E27FC236}">
                <a16:creationId xmlns:a16="http://schemas.microsoft.com/office/drawing/2014/main" xmlns="" id="{1832B420-E9DC-4840-ACE7-93F490867AED}"/>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Tree>
    <p:extLst>
      <p:ext uri="{BB962C8B-B14F-4D97-AF65-F5344CB8AC3E}">
        <p14:creationId xmlns:p14="http://schemas.microsoft.com/office/powerpoint/2010/main" val="5321094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rti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7B6CE4C-7E12-7043-B151-35BACB7DE1D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10" name="Text Placeholder 10">
            <a:extLst>
              <a:ext uri="{FF2B5EF4-FFF2-40B4-BE49-F238E27FC236}">
                <a16:creationId xmlns:a16="http://schemas.microsoft.com/office/drawing/2014/main" xmlns=""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2" name="Slide Number Placeholder 5">
            <a:extLst>
              <a:ext uri="{FF2B5EF4-FFF2-40B4-BE49-F238E27FC236}">
                <a16:creationId xmlns:a16="http://schemas.microsoft.com/office/drawing/2014/main" xmlns="" id="{367A64C9-2472-4E40-860F-E7DFB2E70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EFA31207-3B4E-AB45-9931-98F4951BB5C2}"/>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1" name="Content Placeholder 2">
            <a:extLst>
              <a:ext uri="{FF2B5EF4-FFF2-40B4-BE49-F238E27FC236}">
                <a16:creationId xmlns:a16="http://schemas.microsoft.com/office/drawing/2014/main" xmlns="" id="{A00D3ED8-D57C-C54B-89CC-A1CFC57117A8}"/>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xmlns="" id="{AB72CE36-6C00-1240-9E4C-7103E644F6A2}"/>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17825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rti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Title Use for Highlight</a:t>
            </a:r>
          </a:p>
        </p:txBody>
      </p:sp>
      <p:sp>
        <p:nvSpPr>
          <p:cNvPr id="12" name="Text Placeholder 10">
            <a:extLst>
              <a:ext uri="{FF2B5EF4-FFF2-40B4-BE49-F238E27FC236}">
                <a16:creationId xmlns:a16="http://schemas.microsoft.com/office/drawing/2014/main" xmlns=""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Sub-title</a:t>
            </a:r>
          </a:p>
        </p:txBody>
      </p:sp>
      <p:sp>
        <p:nvSpPr>
          <p:cNvPr id="13" name="Text Placeholder 10">
            <a:extLst>
              <a:ext uri="{FF2B5EF4-FFF2-40B4-BE49-F238E27FC236}">
                <a16:creationId xmlns:a16="http://schemas.microsoft.com/office/drawing/2014/main" xmlns=""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4" name="Slide Number Placeholder 5">
            <a:extLst>
              <a:ext uri="{FF2B5EF4-FFF2-40B4-BE49-F238E27FC236}">
                <a16:creationId xmlns:a16="http://schemas.microsoft.com/office/drawing/2014/main" xmlns="" id="{C757A55F-9065-784B-8546-02F2C2152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635FF7D1-CB8E-BE49-BEBB-F789B5EB73C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0" name="Content Placeholder 2">
            <a:extLst>
              <a:ext uri="{FF2B5EF4-FFF2-40B4-BE49-F238E27FC236}">
                <a16:creationId xmlns:a16="http://schemas.microsoft.com/office/drawing/2014/main" xmlns="" id="{D357FB29-3686-3546-B30A-872FAF067152}"/>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xmlns="" id="{9030470E-9E29-624A-8DAF-B867DFB003F7}"/>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00682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a:extLst>
              <a:ext uri="{FF2B5EF4-FFF2-40B4-BE49-F238E27FC236}">
                <a16:creationId xmlns:a16="http://schemas.microsoft.com/office/drawing/2014/main" xmlns=""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xmlns=""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xmlns="" id="{679F132F-8815-9244-AFB6-10147192E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6077854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a:extLst>
              <a:ext uri="{FF2B5EF4-FFF2-40B4-BE49-F238E27FC236}">
                <a16:creationId xmlns:a16="http://schemas.microsoft.com/office/drawing/2014/main" xmlns=""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xmlns=""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13" name="Text Placeholder 10">
            <a:extLst>
              <a:ext uri="{FF2B5EF4-FFF2-40B4-BE49-F238E27FC236}">
                <a16:creationId xmlns:a16="http://schemas.microsoft.com/office/drawing/2014/main" xmlns="" id="{3C3506C1-FD5F-3A4F-B5CD-3EDB59DF3E22}"/>
              </a:ext>
            </a:extLst>
          </p:cNvPr>
          <p:cNvSpPr>
            <a:spLocks noGrp="1"/>
          </p:cNvSpPr>
          <p:nvPr>
            <p:ph type="body" sz="quarter" idx="13"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6" name="Slide Number Placeholder 5">
            <a:extLst>
              <a:ext uri="{FF2B5EF4-FFF2-40B4-BE49-F238E27FC236}">
                <a16:creationId xmlns:a16="http://schemas.microsoft.com/office/drawing/2014/main" xmlns="" id="{D6B161E4-A07D-BD41-B450-B46B9CBCC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14" name="Round Same Side Corner Rectangle 13">
            <a:extLst>
              <a:ext uri="{FF2B5EF4-FFF2-40B4-BE49-F238E27FC236}">
                <a16:creationId xmlns:a16="http://schemas.microsoft.com/office/drawing/2014/main" xmlns=""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2484660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xmlns=""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xmlns=""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xmlns="" id="{880124BB-B10B-534E-A284-6D1124ECD456}"/>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xmlns="" id="{1FC46C3A-3102-054B-AC10-CD28626273B7}"/>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89093649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p:nvPr>
        </p:nvSpPr>
        <p:spPr>
          <a:xfrm>
            <a:off x="6496050" y="2324100"/>
            <a:ext cx="4857750" cy="3086100"/>
          </a:xfrm>
        </p:spPr>
        <p:txBody>
          <a:bodyPr/>
          <a:lstStyle/>
          <a:p>
            <a:r>
              <a:rPr lang="en-US"/>
              <a:t>Click icon to add picture</a:t>
            </a:r>
          </a:p>
        </p:txBody>
      </p:sp>
      <p:sp>
        <p:nvSpPr>
          <p:cNvPr id="14" name="Slide Number Placeholder 5">
            <a:extLst>
              <a:ext uri="{FF2B5EF4-FFF2-40B4-BE49-F238E27FC236}">
                <a16:creationId xmlns:a16="http://schemas.microsoft.com/office/drawing/2014/main" xmlns="" id="{48547162-1AEE-2249-9AA7-721F94DC7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7" name="Round Same Side Corner Rectangle 6">
            <a:extLst>
              <a:ext uri="{FF2B5EF4-FFF2-40B4-BE49-F238E27FC236}">
                <a16:creationId xmlns:a16="http://schemas.microsoft.com/office/drawing/2014/main" xmlns=""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1956406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p:nvPr>
        </p:nvSpPr>
        <p:spPr>
          <a:xfrm>
            <a:off x="6496050" y="2324100"/>
            <a:ext cx="4857750" cy="3086100"/>
          </a:xfrm>
        </p:spPr>
        <p:txBody>
          <a:bodyPr/>
          <a:lstStyle/>
          <a:p>
            <a:r>
              <a:rPr lang="en-US"/>
              <a:t>Click icon to add picture</a:t>
            </a:r>
          </a:p>
        </p:txBody>
      </p:sp>
      <p:sp>
        <p:nvSpPr>
          <p:cNvPr id="7" name="Title 1">
            <a:extLst>
              <a:ext uri="{FF2B5EF4-FFF2-40B4-BE49-F238E27FC236}">
                <a16:creationId xmlns:a16="http://schemas.microsoft.com/office/drawing/2014/main" xmlns=""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xmlns="" id="{8B846F29-C348-BE48-8800-83CEB01C05CF}"/>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1" name="Slide Number Placeholder 5">
            <a:extLst>
              <a:ext uri="{FF2B5EF4-FFF2-40B4-BE49-F238E27FC236}">
                <a16:creationId xmlns:a16="http://schemas.microsoft.com/office/drawing/2014/main" xmlns="" id="{A19EA67D-05D0-9342-90AC-9FA46761A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19986357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Content,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xmlns="" id="{6F8159A6-4E73-AA4B-8DFD-296BE05C8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6" name="Round Same Side Corner Rectangle 5">
            <a:extLst>
              <a:ext uri="{FF2B5EF4-FFF2-40B4-BE49-F238E27FC236}">
                <a16:creationId xmlns:a16="http://schemas.microsoft.com/office/drawing/2014/main" xmlns="" id="{4AD9845C-1CCC-BF4B-9B11-5970A732A97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8536547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uper Title,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xmlns="" id="{A673AD26-7D39-B142-A0DD-FEAC265B008D}"/>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7" name="Text Placeholder 10">
            <a:extLst>
              <a:ext uri="{FF2B5EF4-FFF2-40B4-BE49-F238E27FC236}">
                <a16:creationId xmlns:a16="http://schemas.microsoft.com/office/drawing/2014/main" xmlns="" id="{104F55B7-333A-D147-A63E-5E1B75ED08C2}"/>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Slide Number Placeholder 5">
            <a:extLst>
              <a:ext uri="{FF2B5EF4-FFF2-40B4-BE49-F238E27FC236}">
                <a16:creationId xmlns:a16="http://schemas.microsoft.com/office/drawing/2014/main" xmlns="" id="{0568B449-28E1-CC4A-BF08-237BD4B2E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306B2DBC-F1C6-1D4E-B741-C3D0ABB1E760}"/>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12374300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econdary_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xmlns="" id="{1FFE88C5-49FE-574A-AB6D-952EC4D84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8" name="Round Same Side Corner Rectangle 7">
            <a:extLst>
              <a:ext uri="{FF2B5EF4-FFF2-40B4-BE49-F238E27FC236}">
                <a16:creationId xmlns:a16="http://schemas.microsoft.com/office/drawing/2014/main" xmlns="" id="{C2709370-9511-A149-AF38-F4FF589A4D5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157217301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ondary_Title, Super 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xmlns="" id="{B5D6B55B-9A9A-0546-8C70-8E9BF68871FB}"/>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8" name="Text Placeholder 10">
            <a:extLst>
              <a:ext uri="{FF2B5EF4-FFF2-40B4-BE49-F238E27FC236}">
                <a16:creationId xmlns:a16="http://schemas.microsoft.com/office/drawing/2014/main" xmlns="" id="{42ED39FF-2155-EA46-AAF1-671AF72A89E2}"/>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dirty="0"/>
              <a:t>SUPER- TITLE</a:t>
            </a:r>
          </a:p>
        </p:txBody>
      </p:sp>
      <p:sp>
        <p:nvSpPr>
          <p:cNvPr id="10" name="Slide Number Placeholder 5">
            <a:extLst>
              <a:ext uri="{FF2B5EF4-FFF2-40B4-BE49-F238E27FC236}">
                <a16:creationId xmlns:a16="http://schemas.microsoft.com/office/drawing/2014/main" xmlns="" id="{1FA0C34C-5072-024C-9F80-DBBFB4977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9" name="Round Same Side Corner Rectangle 8">
            <a:extLst>
              <a:ext uri="{FF2B5EF4-FFF2-40B4-BE49-F238E27FC236}">
                <a16:creationId xmlns:a16="http://schemas.microsoft.com/office/drawing/2014/main" xmlns="" id="{C73B2069-D4F2-DF4E-82F8-E59DA8C19313}"/>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17085660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Key Message</a:t>
            </a:r>
          </a:p>
        </p:txBody>
      </p:sp>
    </p:spTree>
    <p:extLst>
      <p:ext uri="{BB962C8B-B14F-4D97-AF65-F5344CB8AC3E}">
        <p14:creationId xmlns:p14="http://schemas.microsoft.com/office/powerpoint/2010/main" val="5758665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a:lvl1pPr>
          </a:lstStyle>
          <a:p>
            <a:r>
              <a:rPr lang="en-US" dirty="0"/>
              <a:t>Insert Photo Here</a:t>
            </a:r>
          </a:p>
        </p:txBody>
      </p:sp>
      <p:sp>
        <p:nvSpPr>
          <p:cNvPr id="7" name="Round Same Side Corner Rectangle 6">
            <a:extLst>
              <a:ext uri="{FF2B5EF4-FFF2-40B4-BE49-F238E27FC236}">
                <a16:creationId xmlns:a16="http://schemas.microsoft.com/office/drawing/2014/main" xmlns=""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22367456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xmlns=""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242888"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1" i="0">
                <a:solidFill>
                  <a:schemeClr val="tx1"/>
                </a:solidFill>
                <a:latin typeface="Source Sans Pro Semibold" panose="020B0503030403020204" pitchFamily="34" charset="77"/>
              </a:defRPr>
            </a:lvl1pPr>
          </a:lstStyle>
          <a:p>
            <a:r>
              <a:rPr lang="en-US" dirty="0"/>
              <a:t>CLICK ICON TO ADD PICTURE</a:t>
            </a: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a:lvl1pPr>
          </a:lstStyle>
          <a:p>
            <a:pPr lvl="0"/>
            <a:r>
              <a:rPr lang="en-US"/>
              <a:t>Click to edit Master text styles</a:t>
            </a:r>
          </a:p>
        </p:txBody>
      </p:sp>
      <p:sp>
        <p:nvSpPr>
          <p:cNvPr id="7" name="Rounded Rectangle 10">
            <a:extLst>
              <a:ext uri="{FF2B5EF4-FFF2-40B4-BE49-F238E27FC236}">
                <a16:creationId xmlns:a16="http://schemas.microsoft.com/office/drawing/2014/main" xmlns=""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9" name="Rounded Rectangle 8">
            <a:extLst>
              <a:ext uri="{FF2B5EF4-FFF2-40B4-BE49-F238E27FC236}">
                <a16:creationId xmlns:a16="http://schemas.microsoft.com/office/drawing/2014/main" xmlns=""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3" name="Picture Placeholder 8">
            <a:extLst>
              <a:ext uri="{FF2B5EF4-FFF2-40B4-BE49-F238E27FC236}">
                <a16:creationId xmlns:a16="http://schemas.microsoft.com/office/drawing/2014/main" xmlns=""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242888" indent="0" algn="ctr">
              <a:buNone/>
              <a:defRPr sz="1400" b="1" i="0">
                <a:solidFill>
                  <a:schemeClr val="tx1"/>
                </a:solidFill>
                <a:latin typeface="Source Sans Pro Semibold" panose="020B0503030403020204" pitchFamily="34" charset="77"/>
              </a:defRPr>
            </a:lvl1pPr>
          </a:lstStyle>
          <a:p>
            <a:r>
              <a:rPr lang="en-US" dirty="0"/>
              <a:t>CLICK ICON TO ADD PICTURE</a:t>
            </a:r>
          </a:p>
        </p:txBody>
      </p:sp>
      <p:sp>
        <p:nvSpPr>
          <p:cNvPr id="14" name="Picture Placeholder 8">
            <a:extLst>
              <a:ext uri="{FF2B5EF4-FFF2-40B4-BE49-F238E27FC236}">
                <a16:creationId xmlns:a16="http://schemas.microsoft.com/office/drawing/2014/main" xmlns=""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242888" indent="0" algn="ctr">
              <a:buNone/>
              <a:defRPr sz="1400" b="1" i="0">
                <a:solidFill>
                  <a:schemeClr val="tx1"/>
                </a:solidFill>
                <a:latin typeface="Source Sans Pro Semibold" panose="020B0503030403020204" pitchFamily="34" charset="77"/>
              </a:defRPr>
            </a:lvl1pPr>
          </a:lstStyle>
          <a:p>
            <a:r>
              <a:rPr lang="en-US" dirty="0"/>
              <a:t>CLICK ICON TO ADD PICTURE</a:t>
            </a:r>
          </a:p>
        </p:txBody>
      </p:sp>
      <p:sp>
        <p:nvSpPr>
          <p:cNvPr id="10" name="Round Same Side Corner Rectangle 9">
            <a:extLst>
              <a:ext uri="{FF2B5EF4-FFF2-40B4-BE49-F238E27FC236}">
                <a16:creationId xmlns:a16="http://schemas.microsoft.com/office/drawing/2014/main" xmlns=""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14665509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E2AA89D-00C4-7B42-9644-9DC6F087CAFE}"/>
              </a:ext>
            </a:extLst>
          </p:cNvPr>
          <p:cNvSpPr/>
          <p:nvPr userDrawn="1"/>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xmlns=""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1"/>
            </a:lvl1pPr>
          </a:lstStyle>
          <a:p>
            <a:pPr lvl="0"/>
            <a:r>
              <a:rPr lang="en-US" dirty="0"/>
              <a:t>NAME</a:t>
            </a:r>
          </a:p>
        </p:txBody>
      </p:sp>
      <p:sp>
        <p:nvSpPr>
          <p:cNvPr id="15" name="Text Placeholder 6">
            <a:extLst>
              <a:ext uri="{FF2B5EF4-FFF2-40B4-BE49-F238E27FC236}">
                <a16:creationId xmlns:a16="http://schemas.microsoft.com/office/drawing/2014/main" xmlns=""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a:lvl1pPr>
          </a:lstStyle>
          <a:p>
            <a:pPr lvl="0"/>
            <a:r>
              <a:rPr lang="en-US" dirty="0"/>
              <a:t>Job Title</a:t>
            </a:r>
          </a:p>
        </p:txBody>
      </p:sp>
      <p:sp>
        <p:nvSpPr>
          <p:cNvPr id="16" name="Text Placeholder 6">
            <a:extLst>
              <a:ext uri="{FF2B5EF4-FFF2-40B4-BE49-F238E27FC236}">
                <a16:creationId xmlns:a16="http://schemas.microsoft.com/office/drawing/2014/main" xmlns=""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1"/>
            </a:lvl1pPr>
          </a:lstStyle>
          <a:p>
            <a:pPr lvl="0"/>
            <a:r>
              <a:rPr lang="en-US" dirty="0"/>
              <a:t>NAME</a:t>
            </a:r>
          </a:p>
        </p:txBody>
      </p:sp>
      <p:sp>
        <p:nvSpPr>
          <p:cNvPr id="17" name="Text Placeholder 6">
            <a:extLst>
              <a:ext uri="{FF2B5EF4-FFF2-40B4-BE49-F238E27FC236}">
                <a16:creationId xmlns:a16="http://schemas.microsoft.com/office/drawing/2014/main" xmlns=""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a:lvl1pPr>
          </a:lstStyle>
          <a:p>
            <a:pPr lvl="0"/>
            <a:r>
              <a:rPr lang="en-US" dirty="0"/>
              <a:t>Job Title</a:t>
            </a:r>
          </a:p>
        </p:txBody>
      </p:sp>
      <p:sp>
        <p:nvSpPr>
          <p:cNvPr id="18" name="Text Placeholder 6">
            <a:extLst>
              <a:ext uri="{FF2B5EF4-FFF2-40B4-BE49-F238E27FC236}">
                <a16:creationId xmlns:a16="http://schemas.microsoft.com/office/drawing/2014/main" xmlns=""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1"/>
            </a:lvl1pPr>
          </a:lstStyle>
          <a:p>
            <a:pPr lvl="0"/>
            <a:r>
              <a:rPr lang="en-US" dirty="0"/>
              <a:t>NAME</a:t>
            </a:r>
          </a:p>
        </p:txBody>
      </p:sp>
      <p:sp>
        <p:nvSpPr>
          <p:cNvPr id="19" name="Text Placeholder 6">
            <a:extLst>
              <a:ext uri="{FF2B5EF4-FFF2-40B4-BE49-F238E27FC236}">
                <a16:creationId xmlns:a16="http://schemas.microsoft.com/office/drawing/2014/main" xmlns=""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a:lvl1pPr>
          </a:lstStyle>
          <a:p>
            <a:pPr lvl="0"/>
            <a:r>
              <a:rPr lang="en-US" dirty="0"/>
              <a:t>Job Title</a:t>
            </a:r>
          </a:p>
        </p:txBody>
      </p:sp>
      <p:sp>
        <p:nvSpPr>
          <p:cNvPr id="20" name="Text Placeholder 6">
            <a:extLst>
              <a:ext uri="{FF2B5EF4-FFF2-40B4-BE49-F238E27FC236}">
                <a16:creationId xmlns:a16="http://schemas.microsoft.com/office/drawing/2014/main" xmlns=""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1"/>
            </a:lvl1pPr>
          </a:lstStyle>
          <a:p>
            <a:pPr lvl="0"/>
            <a:r>
              <a:rPr lang="en-US" dirty="0"/>
              <a:t>NAME</a:t>
            </a:r>
          </a:p>
        </p:txBody>
      </p:sp>
      <p:sp>
        <p:nvSpPr>
          <p:cNvPr id="21" name="Text Placeholder 6">
            <a:extLst>
              <a:ext uri="{FF2B5EF4-FFF2-40B4-BE49-F238E27FC236}">
                <a16:creationId xmlns:a16="http://schemas.microsoft.com/office/drawing/2014/main" xmlns=""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a:lvl1pPr>
          </a:lstStyle>
          <a:p>
            <a:pPr lvl="0"/>
            <a:r>
              <a:rPr lang="en-US" dirty="0"/>
              <a:t>Job Title</a:t>
            </a:r>
          </a:p>
        </p:txBody>
      </p:sp>
      <p:sp>
        <p:nvSpPr>
          <p:cNvPr id="22" name="Picture Placeholder 2">
            <a:extLst>
              <a:ext uri="{FF2B5EF4-FFF2-40B4-BE49-F238E27FC236}">
                <a16:creationId xmlns:a16="http://schemas.microsoft.com/office/drawing/2014/main" xmlns=""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xmlns=""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xmlns=""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31" name="Slide Number Placeholder 5">
            <a:extLst>
              <a:ext uri="{FF2B5EF4-FFF2-40B4-BE49-F238E27FC236}">
                <a16:creationId xmlns:a16="http://schemas.microsoft.com/office/drawing/2014/main" xmlns=""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25" name="Round Same Side Corner Rectangle 24">
            <a:extLst>
              <a:ext uri="{FF2B5EF4-FFF2-40B4-BE49-F238E27FC236}">
                <a16:creationId xmlns:a16="http://schemas.microsoft.com/office/drawing/2014/main" xmlns="" id="{EF0FAFFE-E0A0-4A42-82F7-4D6E3279A10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529787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xmlns=""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xmlns=""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itle 1">
            <a:extLst>
              <a:ext uri="{FF2B5EF4-FFF2-40B4-BE49-F238E27FC236}">
                <a16:creationId xmlns:a16="http://schemas.microsoft.com/office/drawing/2014/main" xmlns=""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9" name="Text Placeholder 10">
            <a:extLst>
              <a:ext uri="{FF2B5EF4-FFF2-40B4-BE49-F238E27FC236}">
                <a16:creationId xmlns:a16="http://schemas.microsoft.com/office/drawing/2014/main" xmlns="" id="{7552952F-B6FE-354B-9851-16419FD776E8}"/>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4" name="Content Placeholder 2">
            <a:extLst>
              <a:ext uri="{FF2B5EF4-FFF2-40B4-BE49-F238E27FC236}">
                <a16:creationId xmlns:a16="http://schemas.microsoft.com/office/drawing/2014/main" xmlns="" id="{6FA9101C-A663-A14C-BAC2-B8B558BE733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xmlns="" id="{B522F6D7-FC50-AF47-8EAD-654AC47A33B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088204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xmlns=""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1"/>
            </a:lvl1pPr>
          </a:lstStyle>
          <a:p>
            <a:pPr lvl="0"/>
            <a:r>
              <a:rPr lang="en-US" dirty="0"/>
              <a:t>NAME</a:t>
            </a:r>
          </a:p>
        </p:txBody>
      </p:sp>
      <p:sp>
        <p:nvSpPr>
          <p:cNvPr id="15" name="Text Placeholder 6">
            <a:extLst>
              <a:ext uri="{FF2B5EF4-FFF2-40B4-BE49-F238E27FC236}">
                <a16:creationId xmlns:a16="http://schemas.microsoft.com/office/drawing/2014/main" xmlns=""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a:lvl1pPr>
          </a:lstStyle>
          <a:p>
            <a:pPr lvl="0"/>
            <a:r>
              <a:rPr lang="en-US" dirty="0"/>
              <a:t>Job Title</a:t>
            </a:r>
          </a:p>
        </p:txBody>
      </p:sp>
      <p:sp>
        <p:nvSpPr>
          <p:cNvPr id="16" name="Text Placeholder 6">
            <a:extLst>
              <a:ext uri="{FF2B5EF4-FFF2-40B4-BE49-F238E27FC236}">
                <a16:creationId xmlns:a16="http://schemas.microsoft.com/office/drawing/2014/main" xmlns=""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1"/>
            </a:lvl1pPr>
          </a:lstStyle>
          <a:p>
            <a:pPr lvl="0"/>
            <a:r>
              <a:rPr lang="en-US" dirty="0"/>
              <a:t>NAME</a:t>
            </a:r>
          </a:p>
        </p:txBody>
      </p:sp>
      <p:sp>
        <p:nvSpPr>
          <p:cNvPr id="17" name="Text Placeholder 6">
            <a:extLst>
              <a:ext uri="{FF2B5EF4-FFF2-40B4-BE49-F238E27FC236}">
                <a16:creationId xmlns:a16="http://schemas.microsoft.com/office/drawing/2014/main" xmlns=""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a:lvl1pPr>
          </a:lstStyle>
          <a:p>
            <a:pPr lvl="0"/>
            <a:r>
              <a:rPr lang="en-US" dirty="0"/>
              <a:t>Job Title</a:t>
            </a:r>
          </a:p>
        </p:txBody>
      </p:sp>
      <p:sp>
        <p:nvSpPr>
          <p:cNvPr id="18" name="Text Placeholder 6">
            <a:extLst>
              <a:ext uri="{FF2B5EF4-FFF2-40B4-BE49-F238E27FC236}">
                <a16:creationId xmlns:a16="http://schemas.microsoft.com/office/drawing/2014/main" xmlns=""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1"/>
            </a:lvl1pPr>
          </a:lstStyle>
          <a:p>
            <a:pPr lvl="0"/>
            <a:r>
              <a:rPr lang="en-US" dirty="0"/>
              <a:t>NAME</a:t>
            </a:r>
          </a:p>
        </p:txBody>
      </p:sp>
      <p:sp>
        <p:nvSpPr>
          <p:cNvPr id="19" name="Text Placeholder 6">
            <a:extLst>
              <a:ext uri="{FF2B5EF4-FFF2-40B4-BE49-F238E27FC236}">
                <a16:creationId xmlns:a16="http://schemas.microsoft.com/office/drawing/2014/main" xmlns=""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a:lvl1pPr>
          </a:lstStyle>
          <a:p>
            <a:pPr lvl="0"/>
            <a:r>
              <a:rPr lang="en-US" dirty="0"/>
              <a:t>Job Title</a:t>
            </a:r>
          </a:p>
        </p:txBody>
      </p:sp>
      <p:sp>
        <p:nvSpPr>
          <p:cNvPr id="20" name="Text Placeholder 6">
            <a:extLst>
              <a:ext uri="{FF2B5EF4-FFF2-40B4-BE49-F238E27FC236}">
                <a16:creationId xmlns:a16="http://schemas.microsoft.com/office/drawing/2014/main" xmlns=""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1"/>
            </a:lvl1pPr>
          </a:lstStyle>
          <a:p>
            <a:pPr lvl="0"/>
            <a:r>
              <a:rPr lang="en-US" dirty="0"/>
              <a:t>NAME</a:t>
            </a:r>
          </a:p>
        </p:txBody>
      </p:sp>
      <p:sp>
        <p:nvSpPr>
          <p:cNvPr id="21" name="Text Placeholder 6">
            <a:extLst>
              <a:ext uri="{FF2B5EF4-FFF2-40B4-BE49-F238E27FC236}">
                <a16:creationId xmlns:a16="http://schemas.microsoft.com/office/drawing/2014/main" xmlns=""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a:lvl1pPr>
          </a:lstStyle>
          <a:p>
            <a:pPr lvl="0"/>
            <a:r>
              <a:rPr lang="en-US" dirty="0"/>
              <a:t>Job Title</a:t>
            </a:r>
          </a:p>
        </p:txBody>
      </p:sp>
      <p:sp>
        <p:nvSpPr>
          <p:cNvPr id="22" name="Picture Placeholder 2">
            <a:extLst>
              <a:ext uri="{FF2B5EF4-FFF2-40B4-BE49-F238E27FC236}">
                <a16:creationId xmlns:a16="http://schemas.microsoft.com/office/drawing/2014/main" xmlns=""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xmlns=""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xmlns=""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6" name="Picture Placeholder 2">
            <a:extLst>
              <a:ext uri="{FF2B5EF4-FFF2-40B4-BE49-F238E27FC236}">
                <a16:creationId xmlns:a16="http://schemas.microsoft.com/office/drawing/2014/main" xmlns=""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27" name="Text Placeholder 6">
            <a:extLst>
              <a:ext uri="{FF2B5EF4-FFF2-40B4-BE49-F238E27FC236}">
                <a16:creationId xmlns:a16="http://schemas.microsoft.com/office/drawing/2014/main" xmlns=""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1"/>
            </a:lvl1pPr>
          </a:lstStyle>
          <a:p>
            <a:pPr lvl="0"/>
            <a:r>
              <a:rPr lang="en-US" dirty="0"/>
              <a:t>NAME</a:t>
            </a:r>
          </a:p>
        </p:txBody>
      </p:sp>
      <p:sp>
        <p:nvSpPr>
          <p:cNvPr id="28" name="Text Placeholder 6">
            <a:extLst>
              <a:ext uri="{FF2B5EF4-FFF2-40B4-BE49-F238E27FC236}">
                <a16:creationId xmlns:a16="http://schemas.microsoft.com/office/drawing/2014/main" xmlns=""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a:lvl1pPr>
          </a:lstStyle>
          <a:p>
            <a:pPr lvl="0"/>
            <a:r>
              <a:rPr lang="en-US" dirty="0"/>
              <a:t>Job Title</a:t>
            </a:r>
          </a:p>
        </p:txBody>
      </p:sp>
      <p:sp>
        <p:nvSpPr>
          <p:cNvPr id="29" name="Text Placeholder 6">
            <a:extLst>
              <a:ext uri="{FF2B5EF4-FFF2-40B4-BE49-F238E27FC236}">
                <a16:creationId xmlns:a16="http://schemas.microsoft.com/office/drawing/2014/main" xmlns=""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1"/>
            </a:lvl1pPr>
          </a:lstStyle>
          <a:p>
            <a:pPr lvl="0"/>
            <a:r>
              <a:rPr lang="en-US" dirty="0"/>
              <a:t>NAME</a:t>
            </a:r>
          </a:p>
        </p:txBody>
      </p:sp>
      <p:sp>
        <p:nvSpPr>
          <p:cNvPr id="30" name="Text Placeholder 6">
            <a:extLst>
              <a:ext uri="{FF2B5EF4-FFF2-40B4-BE49-F238E27FC236}">
                <a16:creationId xmlns:a16="http://schemas.microsoft.com/office/drawing/2014/main" xmlns=""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a:lvl1pPr>
          </a:lstStyle>
          <a:p>
            <a:pPr lvl="0"/>
            <a:r>
              <a:rPr lang="en-US" dirty="0"/>
              <a:t>Job Title</a:t>
            </a:r>
          </a:p>
        </p:txBody>
      </p:sp>
      <p:sp>
        <p:nvSpPr>
          <p:cNvPr id="31" name="Text Placeholder 6">
            <a:extLst>
              <a:ext uri="{FF2B5EF4-FFF2-40B4-BE49-F238E27FC236}">
                <a16:creationId xmlns:a16="http://schemas.microsoft.com/office/drawing/2014/main" xmlns=""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1"/>
            </a:lvl1pPr>
          </a:lstStyle>
          <a:p>
            <a:pPr lvl="0"/>
            <a:r>
              <a:rPr lang="en-US" dirty="0"/>
              <a:t>NAME</a:t>
            </a:r>
          </a:p>
        </p:txBody>
      </p:sp>
      <p:sp>
        <p:nvSpPr>
          <p:cNvPr id="32" name="Text Placeholder 6">
            <a:extLst>
              <a:ext uri="{FF2B5EF4-FFF2-40B4-BE49-F238E27FC236}">
                <a16:creationId xmlns:a16="http://schemas.microsoft.com/office/drawing/2014/main" xmlns=""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a:lvl1pPr>
          </a:lstStyle>
          <a:p>
            <a:pPr lvl="0"/>
            <a:r>
              <a:rPr lang="en-US" dirty="0"/>
              <a:t>Job Title</a:t>
            </a:r>
          </a:p>
        </p:txBody>
      </p:sp>
      <p:sp>
        <p:nvSpPr>
          <p:cNvPr id="33" name="Picture Placeholder 2">
            <a:extLst>
              <a:ext uri="{FF2B5EF4-FFF2-40B4-BE49-F238E27FC236}">
                <a16:creationId xmlns:a16="http://schemas.microsoft.com/office/drawing/2014/main" xmlns=""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34" name="Picture Placeholder 2">
            <a:extLst>
              <a:ext uri="{FF2B5EF4-FFF2-40B4-BE49-F238E27FC236}">
                <a16:creationId xmlns:a16="http://schemas.microsoft.com/office/drawing/2014/main" xmlns=""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dirty="0"/>
              <a:t>CLICK ICON TO ADD PICTURE</a:t>
            </a:r>
          </a:p>
        </p:txBody>
      </p:sp>
      <p:sp>
        <p:nvSpPr>
          <p:cNvPr id="36" name="Slide Number Placeholder 5">
            <a:extLst>
              <a:ext uri="{FF2B5EF4-FFF2-40B4-BE49-F238E27FC236}">
                <a16:creationId xmlns:a16="http://schemas.microsoft.com/office/drawing/2014/main" xmlns="" id="{5D8D4CD5-83D4-E243-ADA2-081509D8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solidFill>
                  <a:srgbClr val="289195"/>
                </a:solidFill>
              </a:rPr>
              <a:pPr/>
              <a:t>‹#›</a:t>
            </a:fld>
            <a:endParaRPr lang="en-US" dirty="0">
              <a:solidFill>
                <a:srgbClr val="289195"/>
              </a:solidFill>
            </a:endParaRPr>
          </a:p>
        </p:txBody>
      </p:sp>
      <p:sp>
        <p:nvSpPr>
          <p:cNvPr id="37" name="Round Same Side Corner Rectangle 36">
            <a:extLst>
              <a:ext uri="{FF2B5EF4-FFF2-40B4-BE49-F238E27FC236}">
                <a16:creationId xmlns:a16="http://schemas.microsoft.com/office/drawing/2014/main" xmlns=""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93317830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37" name="Rounded Rectangle 36">
            <a:extLst>
              <a:ext uri="{FF2B5EF4-FFF2-40B4-BE49-F238E27FC236}">
                <a16:creationId xmlns:a16="http://schemas.microsoft.com/office/drawing/2014/main" xmlns=""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38" name="Rounded Rectangle 37">
            <a:extLst>
              <a:ext uri="{FF2B5EF4-FFF2-40B4-BE49-F238E27FC236}">
                <a16:creationId xmlns:a16="http://schemas.microsoft.com/office/drawing/2014/main" xmlns=""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39" name="Rounded Rectangle 38">
            <a:extLst>
              <a:ext uri="{FF2B5EF4-FFF2-40B4-BE49-F238E27FC236}">
                <a16:creationId xmlns:a16="http://schemas.microsoft.com/office/drawing/2014/main" xmlns=""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4" name="Picture Placeholder 3">
            <a:extLst>
              <a:ext uri="{FF2B5EF4-FFF2-40B4-BE49-F238E27FC236}">
                <a16:creationId xmlns:a16="http://schemas.microsoft.com/office/drawing/2014/main" xmlns="" id="{66D4F2D1-1736-FE43-96D5-725CE7F25D1B}"/>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r>
              <a:rPr lang="en-US" dirty="0"/>
              <a:t>CLICK ICON TO ADD PICTURE</a:t>
            </a:r>
          </a:p>
        </p:txBody>
      </p:sp>
      <p:sp>
        <p:nvSpPr>
          <p:cNvPr id="43" name="Picture Placeholder 3">
            <a:extLst>
              <a:ext uri="{FF2B5EF4-FFF2-40B4-BE49-F238E27FC236}">
                <a16:creationId xmlns:a16="http://schemas.microsoft.com/office/drawing/2014/main" xmlns="" id="{86FADA8A-A4F7-3646-9CE9-B9826765E27B}"/>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1">
                <a:solidFill>
                  <a:schemeClr val="tx1"/>
                </a:solidFill>
              </a:defRPr>
            </a:lvl1pPr>
          </a:lstStyle>
          <a:p>
            <a:r>
              <a:rPr lang="en-US" dirty="0"/>
              <a:t>CLICK ICON TO ADD PICTURE</a:t>
            </a:r>
          </a:p>
        </p:txBody>
      </p:sp>
      <p:sp>
        <p:nvSpPr>
          <p:cNvPr id="44" name="Picture Placeholder 3">
            <a:extLst>
              <a:ext uri="{FF2B5EF4-FFF2-40B4-BE49-F238E27FC236}">
                <a16:creationId xmlns:a16="http://schemas.microsoft.com/office/drawing/2014/main" xmlns="" id="{BAC732DC-A73E-B248-94E1-4888FF909B46}"/>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1">
                <a:solidFill>
                  <a:schemeClr val="tx1"/>
                </a:solidFill>
              </a:defRPr>
            </a:lvl1pPr>
          </a:lstStyle>
          <a:p>
            <a:r>
              <a:rPr lang="en-US" dirty="0"/>
              <a:t>CLICK ICON TO ADD PICTURE</a:t>
            </a:r>
          </a:p>
        </p:txBody>
      </p:sp>
      <p:sp>
        <p:nvSpPr>
          <p:cNvPr id="6" name="Text Placeholder 5">
            <a:extLst>
              <a:ext uri="{FF2B5EF4-FFF2-40B4-BE49-F238E27FC236}">
                <a16:creationId xmlns:a16="http://schemas.microsoft.com/office/drawing/2014/main" xmlns=""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
        <p:nvSpPr>
          <p:cNvPr id="45" name="Text Placeholder 5">
            <a:extLst>
              <a:ext uri="{FF2B5EF4-FFF2-40B4-BE49-F238E27FC236}">
                <a16:creationId xmlns:a16="http://schemas.microsoft.com/office/drawing/2014/main" xmlns=""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a:lvl1pPr>
          </a:lstStyle>
          <a:p>
            <a:pPr lvl="0"/>
            <a:r>
              <a:rPr lang="en-US" dirty="0"/>
              <a:t>22 to edit Master text style</a:t>
            </a:r>
          </a:p>
        </p:txBody>
      </p:sp>
      <p:sp>
        <p:nvSpPr>
          <p:cNvPr id="12" name="Round Same Side Corner Rectangle 11">
            <a:extLst>
              <a:ext uri="{FF2B5EF4-FFF2-40B4-BE49-F238E27FC236}">
                <a16:creationId xmlns:a16="http://schemas.microsoft.com/office/drawing/2014/main" xmlns="" id="{369EDB9C-CA72-174B-BACF-D6F20623657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Tree>
    <p:extLst>
      <p:ext uri="{BB962C8B-B14F-4D97-AF65-F5344CB8AC3E}">
        <p14:creationId xmlns:p14="http://schemas.microsoft.com/office/powerpoint/2010/main" val="319382487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Key Message with Descriptor Photo">
    <p:bg>
      <p:bgPr>
        <a:gradFill>
          <a:gsLst>
            <a:gs pos="100000">
              <a:schemeClr val="accent5"/>
            </a:gs>
            <a:gs pos="0">
              <a:schemeClr val="accent5">
                <a:lumMod val="50000"/>
              </a:schemeClr>
            </a:gs>
          </a:gsLst>
          <a:lin ang="0" scaled="0"/>
        </a:gradFill>
        <a:effectLst/>
      </p:bgPr>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xmlns="" id="{E8DA03F0-396A-EC43-9411-EBE37AFE2C9F}"/>
              </a:ext>
            </a:extLst>
          </p:cNvPr>
          <p:cNvSpPr>
            <a:spLocks noGrp="1"/>
          </p:cNvSpPr>
          <p:nvPr>
            <p:ph type="pic" sz="quarter" idx="16" hasCustomPrompt="1"/>
          </p:nvPr>
        </p:nvSpPr>
        <p:spPr>
          <a:xfrm>
            <a:off x="0" y="0"/>
            <a:ext cx="5483752" cy="6858000"/>
          </a:xfrm>
          <a:solidFill>
            <a:schemeClr val="bg2">
              <a:lumMod val="20000"/>
              <a:lumOff val="80000"/>
            </a:schemeClr>
          </a:solidFill>
        </p:spPr>
        <p:txBody>
          <a:bodyPr anchor="ctr">
            <a:normAutofit/>
          </a:bodyPr>
          <a:lstStyle>
            <a:lvl1pPr algn="ctr">
              <a:defRPr sz="1400" b="1" i="0">
                <a:latin typeface="Source Sans Pro Semibold" panose="020B0503030403020204" pitchFamily="34" charset="77"/>
              </a:defRPr>
            </a:lvl1pPr>
          </a:lstStyle>
          <a:p>
            <a:r>
              <a:rPr lang="en-US" dirty="0"/>
              <a:t>INSERT PHOTO HERE</a:t>
            </a:r>
          </a:p>
        </p:txBody>
      </p:sp>
      <p:sp>
        <p:nvSpPr>
          <p:cNvPr id="14" name="Rounded Rectangle 13">
            <a:extLst>
              <a:ext uri="{FF2B5EF4-FFF2-40B4-BE49-F238E27FC236}">
                <a16:creationId xmlns:a16="http://schemas.microsoft.com/office/drawing/2014/main" xmlns="" id="{D6176AAF-352E-5744-B304-285B50DD18D0}"/>
              </a:ext>
            </a:extLst>
          </p:cNvPr>
          <p:cNvSpPr/>
          <p:nvPr userDrawn="1"/>
        </p:nvSpPr>
        <p:spPr>
          <a:xfrm>
            <a:off x="610300" y="2011246"/>
            <a:ext cx="10965050" cy="283550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15" name="Rounded Rectangle 14">
            <a:extLst>
              <a:ext uri="{FF2B5EF4-FFF2-40B4-BE49-F238E27FC236}">
                <a16:creationId xmlns:a16="http://schemas.microsoft.com/office/drawing/2014/main" xmlns="" id="{AB5D734B-CA7B-A944-96E1-F1B39A52FEF4}"/>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sp>
        <p:nvSpPr>
          <p:cNvPr id="5" name="Text Placeholder 4">
            <a:extLst>
              <a:ext uri="{FF2B5EF4-FFF2-40B4-BE49-F238E27FC236}">
                <a16:creationId xmlns:a16="http://schemas.microsoft.com/office/drawing/2014/main" xmlns="" id="{9AE03339-EDFB-C24E-AF58-ABBC1720AC17}"/>
              </a:ext>
            </a:extLst>
          </p:cNvPr>
          <p:cNvSpPr>
            <a:spLocks noGrp="1"/>
          </p:cNvSpPr>
          <p:nvPr>
            <p:ph type="body" sz="quarter" idx="17" hasCustomPrompt="1"/>
          </p:nvPr>
        </p:nvSpPr>
        <p:spPr>
          <a:xfrm>
            <a:off x="841553" y="2232025"/>
            <a:ext cx="5526088" cy="2393950"/>
          </a:xfrm>
          <a:prstGeom prst="roundRect">
            <a:avLst>
              <a:gd name="adj" fmla="val 9028"/>
            </a:avLst>
          </a:prstGeom>
          <a:solidFill>
            <a:schemeClr val="accent5">
              <a:lumMod val="20000"/>
              <a:lumOff val="80000"/>
            </a:schemeClr>
          </a:solidFill>
        </p:spPr>
        <p:txBody>
          <a:bodyPr anchor="ctr" anchorCtr="0">
            <a:normAutofit/>
          </a:bodyPr>
          <a:lstStyle>
            <a:lvl1pPr marL="0" indent="0">
              <a:buNone/>
              <a:defRPr sz="32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Key message Text</a:t>
            </a:r>
          </a:p>
        </p:txBody>
      </p:sp>
      <p:sp>
        <p:nvSpPr>
          <p:cNvPr id="8" name="Text Placeholder 7">
            <a:extLst>
              <a:ext uri="{FF2B5EF4-FFF2-40B4-BE49-F238E27FC236}">
                <a16:creationId xmlns:a16="http://schemas.microsoft.com/office/drawing/2014/main" xmlns="" id="{443AEA1A-E929-7040-BFF0-0298469CEE91}"/>
              </a:ext>
            </a:extLst>
          </p:cNvPr>
          <p:cNvSpPr>
            <a:spLocks noGrp="1"/>
          </p:cNvSpPr>
          <p:nvPr>
            <p:ph type="body" sz="quarter" idx="18" hasCustomPrompt="1"/>
          </p:nvPr>
        </p:nvSpPr>
        <p:spPr>
          <a:xfrm>
            <a:off x="6865938" y="2293938"/>
            <a:ext cx="4356100" cy="2362200"/>
          </a:xfrm>
        </p:spPr>
        <p:txBody>
          <a:bodyPr anchor="ctr" anchorCtr="0">
            <a:normAutofit/>
          </a:bodyPr>
          <a:lstStyle>
            <a:lvl1pPr marL="0" indent="0">
              <a:buNone/>
              <a:defRPr sz="1800">
                <a:solidFill>
                  <a:schemeClr val="bg1"/>
                </a:solidFill>
              </a:defRPr>
            </a:lvl1pPr>
          </a:lstStyle>
          <a:p>
            <a:pPr lvl="0"/>
            <a:r>
              <a:rPr lang="en-US" dirty="0"/>
              <a:t>Descriptor text here</a:t>
            </a:r>
          </a:p>
        </p:txBody>
      </p:sp>
    </p:spTree>
    <p:extLst>
      <p:ext uri="{BB962C8B-B14F-4D97-AF65-F5344CB8AC3E}">
        <p14:creationId xmlns:p14="http://schemas.microsoft.com/office/powerpoint/2010/main" val="29787841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0980E10-0755-FC47-BD08-5BA7E42635B9}"/>
              </a:ext>
            </a:extLst>
          </p:cNvPr>
          <p:cNvSpPr/>
          <p:nvPr userDrawn="1"/>
        </p:nvSpPr>
        <p:spPr>
          <a:xfrm>
            <a:off x="0" y="1"/>
            <a:ext cx="12192000" cy="45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cxnSp>
        <p:nvCxnSpPr>
          <p:cNvPr id="9" name="Straight Connector 8">
            <a:extLst>
              <a:ext uri="{FF2B5EF4-FFF2-40B4-BE49-F238E27FC236}">
                <a16:creationId xmlns:a16="http://schemas.microsoft.com/office/drawing/2014/main" xmlns="" id="{12B1BB7C-2ABB-3B4B-8989-9AF2730CE7E1}"/>
              </a:ext>
            </a:extLst>
          </p:cNvPr>
          <p:cNvCxnSpPr/>
          <p:nvPr userDrawn="1"/>
        </p:nvCxnSpPr>
        <p:spPr>
          <a:xfrm>
            <a:off x="865265" y="6144481"/>
            <a:ext cx="40747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xmlns="" id="{203AE6F2-C947-9247-AD9A-B7F513978152}"/>
              </a:ext>
            </a:extLst>
          </p:cNvPr>
          <p:cNvSpPr/>
          <p:nvPr userDrawn="1"/>
        </p:nvSpPr>
        <p:spPr>
          <a:xfrm>
            <a:off x="1418096" y="364893"/>
            <a:ext cx="9128502" cy="477733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pic>
        <p:nvPicPr>
          <p:cNvPr id="11" name="Picture 10" descr="A close up of a logo&#10;&#10;Description automatically generated">
            <a:extLst>
              <a:ext uri="{FF2B5EF4-FFF2-40B4-BE49-F238E27FC236}">
                <a16:creationId xmlns:a16="http://schemas.microsoft.com/office/drawing/2014/main" xmlns="" id="{A4349929-D9C2-0443-AA6B-BEA1F67F1EF2}"/>
              </a:ext>
            </a:extLst>
          </p:cNvPr>
          <p:cNvPicPr>
            <a:picLocks noChangeAspect="1"/>
          </p:cNvPicPr>
          <p:nvPr userDrawn="1"/>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tretch>
            <a:fillRect/>
          </a:stretch>
        </p:blipFill>
        <p:spPr>
          <a:xfrm flipH="1">
            <a:off x="418815" y="364893"/>
            <a:ext cx="1383543" cy="1383543"/>
          </a:xfrm>
          <a:prstGeom prst="rect">
            <a:avLst/>
          </a:prstGeom>
          <a:noFill/>
        </p:spPr>
      </p:pic>
      <p:sp>
        <p:nvSpPr>
          <p:cNvPr id="5" name="Text Placeholder 4">
            <a:extLst>
              <a:ext uri="{FF2B5EF4-FFF2-40B4-BE49-F238E27FC236}">
                <a16:creationId xmlns:a16="http://schemas.microsoft.com/office/drawing/2014/main" xmlns="" id="{D8CFF89A-5E3B-2149-A444-E1D5359EE918}"/>
              </a:ext>
            </a:extLst>
          </p:cNvPr>
          <p:cNvSpPr>
            <a:spLocks noGrp="1"/>
          </p:cNvSpPr>
          <p:nvPr>
            <p:ph type="body" sz="quarter" idx="10"/>
          </p:nvPr>
        </p:nvSpPr>
        <p:spPr>
          <a:xfrm>
            <a:off x="1954213" y="713519"/>
            <a:ext cx="8086725" cy="3625120"/>
          </a:xfrm>
        </p:spPr>
        <p:txBody>
          <a:bodyPr>
            <a:normAutofit/>
          </a:bodyPr>
          <a:lstStyle>
            <a:lvl1pPr marL="0" indent="0">
              <a:lnSpc>
                <a:spcPct val="100000"/>
              </a:lnSpc>
              <a:buNone/>
              <a:defRPr sz="3600" i="1">
                <a:solidFill>
                  <a:schemeClr val="bg1"/>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xmlns="" id="{076520E5-1402-B04D-A303-728E6FD27477}"/>
              </a:ext>
            </a:extLst>
          </p:cNvPr>
          <p:cNvSpPr>
            <a:spLocks noGrp="1"/>
          </p:cNvSpPr>
          <p:nvPr>
            <p:ph type="body" sz="quarter" idx="11" hasCustomPrompt="1"/>
          </p:nvPr>
        </p:nvSpPr>
        <p:spPr>
          <a:xfrm>
            <a:off x="865188" y="5468938"/>
            <a:ext cx="4075112" cy="519112"/>
          </a:xfrm>
        </p:spPr>
        <p:txBody>
          <a:bodyPr anchor="ctr" anchorCtr="0">
            <a:noAutofit/>
          </a:bodyPr>
          <a:lstStyle>
            <a:lvl1pPr marL="0" indent="0">
              <a:buNone/>
              <a:defRPr sz="2400" b="1">
                <a:solidFill>
                  <a:schemeClr val="accent3"/>
                </a:solidFill>
              </a:defRPr>
            </a:lvl1pPr>
          </a:lstStyle>
          <a:p>
            <a:pPr lvl="0"/>
            <a:r>
              <a:rPr lang="en-US" dirty="0"/>
              <a:t>QUOTATION AUTHOR</a:t>
            </a:r>
          </a:p>
        </p:txBody>
      </p:sp>
    </p:spTree>
    <p:extLst>
      <p:ext uri="{BB962C8B-B14F-4D97-AF65-F5344CB8AC3E}">
        <p14:creationId xmlns:p14="http://schemas.microsoft.com/office/powerpoint/2010/main" val="4712058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F720B7A-90E6-AF44-8F48-822ACA1E6E2A}"/>
              </a:ext>
            </a:extLst>
          </p:cNvPr>
          <p:cNvSpPr/>
          <p:nvPr userDrawn="1"/>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AFBFF"/>
              </a:solidFill>
              <a:latin typeface="Source Sans Pro" panose="020B0503030403020204" pitchFamily="34" charset="0"/>
            </a:endParaRPr>
          </a:p>
        </p:txBody>
      </p:sp>
      <p:pic>
        <p:nvPicPr>
          <p:cNvPr id="12" name="Picture 11" descr="A close up of a logo&#10;&#10;Description automatically generated">
            <a:extLst>
              <a:ext uri="{FF2B5EF4-FFF2-40B4-BE49-F238E27FC236}">
                <a16:creationId xmlns:a16="http://schemas.microsoft.com/office/drawing/2014/main" xmlns="" id="{F6C2FD5F-8A04-BE4C-970E-25BD62105A58}"/>
              </a:ext>
            </a:extLst>
          </p:cNvPr>
          <p:cNvPicPr>
            <a:picLocks noChangeAspect="1"/>
          </p:cNvPicPr>
          <p:nvPr userDrawn="1"/>
        </p:nvPicPr>
        <p:blipFill>
          <a:blip r:embed="rId2"/>
          <a:stretch>
            <a:fillRect/>
          </a:stretch>
        </p:blipFill>
        <p:spPr>
          <a:xfrm>
            <a:off x="1089648" y="5611903"/>
            <a:ext cx="2094811" cy="668557"/>
          </a:xfrm>
          <a:prstGeom prst="rect">
            <a:avLst/>
          </a:prstGeom>
        </p:spPr>
      </p:pic>
      <p:pic>
        <p:nvPicPr>
          <p:cNvPr id="13" name="Picture 12">
            <a:extLst>
              <a:ext uri="{FF2B5EF4-FFF2-40B4-BE49-F238E27FC236}">
                <a16:creationId xmlns:a16="http://schemas.microsoft.com/office/drawing/2014/main" xmlns="" id="{85BFAA19-DA17-AD45-8496-C7466899EB6F}"/>
              </a:ext>
            </a:extLst>
          </p:cNvPr>
          <p:cNvPicPr>
            <a:picLocks noChangeAspect="1"/>
          </p:cNvPicPr>
          <p:nvPr userDrawn="1"/>
        </p:nvPicPr>
        <p:blipFill>
          <a:blip r:embed="rId3"/>
          <a:srcRect/>
          <a:stretch/>
        </p:blipFill>
        <p:spPr>
          <a:xfrm>
            <a:off x="3782357" y="5584260"/>
            <a:ext cx="2094828" cy="755960"/>
          </a:xfrm>
          <a:prstGeom prst="rect">
            <a:avLst/>
          </a:prstGeom>
        </p:spPr>
      </p:pic>
      <p:cxnSp>
        <p:nvCxnSpPr>
          <p:cNvPr id="15" name="Straight Connector 14">
            <a:extLst>
              <a:ext uri="{FF2B5EF4-FFF2-40B4-BE49-F238E27FC236}">
                <a16:creationId xmlns:a16="http://schemas.microsoft.com/office/drawing/2014/main" xmlns="" id="{049D10FB-0389-604F-AEC8-52EF9301C50D}"/>
              </a:ext>
            </a:extLst>
          </p:cNvPr>
          <p:cNvCxnSpPr>
            <a:cxnSpLocks/>
          </p:cNvCxnSpPr>
          <p:nvPr userDrawn="1"/>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xmlns="" id="{C024C5F9-DC41-B347-8442-5E99F76A2E4B}"/>
              </a:ext>
            </a:extLst>
          </p:cNvPr>
          <p:cNvSpPr>
            <a:spLocks noGrp="1"/>
          </p:cNvSpPr>
          <p:nvPr>
            <p:ph type="body" sz="quarter" idx="11" hasCustomPrompt="1"/>
          </p:nvPr>
        </p:nvSpPr>
        <p:spPr>
          <a:xfrm>
            <a:off x="1146902" y="843149"/>
            <a:ext cx="4730261" cy="1039439"/>
          </a:xfrm>
        </p:spPr>
        <p:txBody>
          <a:bodyPr anchor="ctr" anchorCtr="0">
            <a:noAutofit/>
          </a:bodyPr>
          <a:lstStyle>
            <a:lvl1pPr marL="0" indent="0">
              <a:buNone/>
              <a:defRPr sz="3600" b="1">
                <a:solidFill>
                  <a:schemeClr val="accent3"/>
                </a:solidFill>
              </a:defRPr>
            </a:lvl1pPr>
          </a:lstStyle>
          <a:p>
            <a:pPr lvl="0"/>
            <a:r>
              <a:rPr lang="en-US" dirty="0"/>
              <a:t>THANK YOU</a:t>
            </a:r>
          </a:p>
        </p:txBody>
      </p:sp>
      <p:sp>
        <p:nvSpPr>
          <p:cNvPr id="17" name="Text Placeholder 13">
            <a:extLst>
              <a:ext uri="{FF2B5EF4-FFF2-40B4-BE49-F238E27FC236}">
                <a16:creationId xmlns:a16="http://schemas.microsoft.com/office/drawing/2014/main" xmlns="" id="{1C712F7A-9EEE-3145-8733-4B921A731F6C}"/>
              </a:ext>
            </a:extLst>
          </p:cNvPr>
          <p:cNvSpPr>
            <a:spLocks noGrp="1"/>
          </p:cNvSpPr>
          <p:nvPr>
            <p:ph type="body" sz="quarter" idx="12" hasCustomPrompt="1"/>
          </p:nvPr>
        </p:nvSpPr>
        <p:spPr>
          <a:xfrm>
            <a:off x="1146903" y="2026490"/>
            <a:ext cx="4730260" cy="2948923"/>
          </a:xfrm>
        </p:spPr>
        <p:txBody>
          <a:bodyPr anchor="t" anchorCtr="0">
            <a:noAutofit/>
          </a:bodyPr>
          <a:lstStyle>
            <a:lvl1pPr marL="0" indent="0">
              <a:buNone/>
              <a:defRPr sz="1400" b="0">
                <a:solidFill>
                  <a:schemeClr val="tx1"/>
                </a:solidFill>
              </a:defRPr>
            </a:lvl1pPr>
          </a:lstStyle>
          <a:p>
            <a:pPr lvl="0"/>
            <a:r>
              <a:rPr lang="en-US" dirty="0"/>
              <a:t>Enter all USAID stuff here</a:t>
            </a:r>
          </a:p>
        </p:txBody>
      </p:sp>
    </p:spTree>
    <p:extLst>
      <p:ext uri="{BB962C8B-B14F-4D97-AF65-F5344CB8AC3E}">
        <p14:creationId xmlns:p14="http://schemas.microsoft.com/office/powerpoint/2010/main" val="4201101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7B6CE4C-7E12-7043-B151-35BACB7DE1D1}"/>
              </a:ext>
            </a:extLst>
          </p:cNvPr>
          <p:cNvSpPr>
            <a:spLocks noGrp="1"/>
          </p:cNvSpPr>
          <p:nvPr>
            <p:ph type="title"/>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14" name="Slide Number Placeholder 5">
            <a:extLst>
              <a:ext uri="{FF2B5EF4-FFF2-40B4-BE49-F238E27FC236}">
                <a16:creationId xmlns:a16="http://schemas.microsoft.com/office/drawing/2014/main" xmlns=""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xmlns="" id="{8090EBA7-31F7-7B40-98F1-5229B8FDB8E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Text Placeholder 10">
            <a:extLst>
              <a:ext uri="{FF2B5EF4-FFF2-40B4-BE49-F238E27FC236}">
                <a16:creationId xmlns:a16="http://schemas.microsoft.com/office/drawing/2014/main" xmlns="" id="{80E12708-FB01-7445-9900-F4FE2D57F45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5" name="Content Placeholder 2">
            <a:extLst>
              <a:ext uri="{FF2B5EF4-FFF2-40B4-BE49-F238E27FC236}">
                <a16:creationId xmlns:a16="http://schemas.microsoft.com/office/drawing/2014/main" xmlns="" id="{7A89D586-1534-B142-B382-4C9CD1C965F4}"/>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6" name="Content Placeholder 2">
            <a:extLst>
              <a:ext uri="{FF2B5EF4-FFF2-40B4-BE49-F238E27FC236}">
                <a16:creationId xmlns:a16="http://schemas.microsoft.com/office/drawing/2014/main" xmlns="" id="{69A180C3-30E5-1C44-ABF0-93944BCE367E}"/>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196602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xmlns=""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4" name="Slide Number Placeholder 5">
            <a:extLst>
              <a:ext uri="{FF2B5EF4-FFF2-40B4-BE49-F238E27FC236}">
                <a16:creationId xmlns:a16="http://schemas.microsoft.com/office/drawing/2014/main" xmlns=""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xmlns=""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Text Placeholder 10">
            <a:extLst>
              <a:ext uri="{FF2B5EF4-FFF2-40B4-BE49-F238E27FC236}">
                <a16:creationId xmlns:a16="http://schemas.microsoft.com/office/drawing/2014/main" xmlns="" id="{6CE3492C-E7A5-544D-93A9-6642F3BD9841}"/>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7" name="Content Placeholder 2">
            <a:extLst>
              <a:ext uri="{FF2B5EF4-FFF2-40B4-BE49-F238E27FC236}">
                <a16:creationId xmlns:a16="http://schemas.microsoft.com/office/drawing/2014/main" xmlns="" id="{F18640C3-7AC3-A042-A8D3-CEE5E99E8F1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8" name="Content Placeholder 2">
            <a:extLst>
              <a:ext uri="{FF2B5EF4-FFF2-40B4-BE49-F238E27FC236}">
                <a16:creationId xmlns:a16="http://schemas.microsoft.com/office/drawing/2014/main" xmlns="" id="{CB3FEF88-29B4-5945-9F4A-15359C8EC073}"/>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248140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ondary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11" name="Slide Number Placeholder 5">
            <a:extLst>
              <a:ext uri="{FF2B5EF4-FFF2-40B4-BE49-F238E27FC236}">
                <a16:creationId xmlns:a16="http://schemas.microsoft.com/office/drawing/2014/main" xmlns=""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xmlns=""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Content Placeholder 2">
            <a:extLst>
              <a:ext uri="{FF2B5EF4-FFF2-40B4-BE49-F238E27FC236}">
                <a16:creationId xmlns:a16="http://schemas.microsoft.com/office/drawing/2014/main" xmlns="" id="{271594DF-7A00-414C-BE6C-19F5314A173C}"/>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xmlns="" id="{90DBB247-2B1A-BE47-899E-6A9A297DC80B}"/>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099366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ondary_Title, Sub-Title, and 2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xmlns=""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xmlns=""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Title 1">
            <a:extLst>
              <a:ext uri="{FF2B5EF4-FFF2-40B4-BE49-F238E27FC236}">
                <a16:creationId xmlns:a16="http://schemas.microsoft.com/office/drawing/2014/main" xmlns="" id="{59116E48-5282-FD48-9CB8-7C78346EC543}"/>
              </a:ext>
            </a:extLst>
          </p:cNvPr>
          <p:cNvSpPr>
            <a:spLocks noGrp="1"/>
          </p:cNvSpPr>
          <p:nvPr>
            <p:ph type="title" hasCustomPrompt="1"/>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9" name="Text Placeholder 10">
            <a:extLst>
              <a:ext uri="{FF2B5EF4-FFF2-40B4-BE49-F238E27FC236}">
                <a16:creationId xmlns:a16="http://schemas.microsoft.com/office/drawing/2014/main" xmlns="" id="{1EFC4F0B-A772-3F4F-AB6A-908599D9FB8C}"/>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2" name="Content Placeholder 2">
            <a:extLst>
              <a:ext uri="{FF2B5EF4-FFF2-40B4-BE49-F238E27FC236}">
                <a16:creationId xmlns:a16="http://schemas.microsoft.com/office/drawing/2014/main" xmlns="" id="{DE4244FE-5876-5748-B11B-C8F56E2C50F1}"/>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xmlns="" id="{51794934-9D7D-844B-9772-A2C17ABC91A4}"/>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692252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ond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12" name="Slide Number Placeholder 5">
            <a:extLst>
              <a:ext uri="{FF2B5EF4-FFF2-40B4-BE49-F238E27FC236}">
                <a16:creationId xmlns:a16="http://schemas.microsoft.com/office/drawing/2014/main" xmlns="" id="{125BCC07-C78E-0944-A337-D011A522C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xmlns="" id="{DD156F2B-C76C-D943-BC42-85047A140344}"/>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xmlns="" id="{48A1821A-0A58-F141-ADB4-B1C317DE6814}"/>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4" name="Content Placeholder 2">
            <a:extLst>
              <a:ext uri="{FF2B5EF4-FFF2-40B4-BE49-F238E27FC236}">
                <a16:creationId xmlns:a16="http://schemas.microsoft.com/office/drawing/2014/main" xmlns="" id="{E6130FC2-963D-AB44-9E22-A5F204BA56A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xmlns="" id="{0FFC419F-1FE9-6248-B7C2-B71528B55668}"/>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028366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ond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12" name="Text Placeholder 10">
            <a:extLst>
              <a:ext uri="{FF2B5EF4-FFF2-40B4-BE49-F238E27FC236}">
                <a16:creationId xmlns:a16="http://schemas.microsoft.com/office/drawing/2014/main" xmlns=""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4" name="Slide Number Placeholder 5">
            <a:extLst>
              <a:ext uri="{FF2B5EF4-FFF2-40B4-BE49-F238E27FC236}">
                <a16:creationId xmlns:a16="http://schemas.microsoft.com/office/drawing/2014/main" xmlns="" id="{6B9929B9-9B75-7743-9436-882865C91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xmlns="" id="{3B55FFC5-6577-774C-AE3E-0FF445A01ECC}"/>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Text Placeholder 10">
            <a:extLst>
              <a:ext uri="{FF2B5EF4-FFF2-40B4-BE49-F238E27FC236}">
                <a16:creationId xmlns:a16="http://schemas.microsoft.com/office/drawing/2014/main" xmlns="" id="{248B0D8E-DCDE-924E-BA2E-B8FEE183506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6" name="Content Placeholder 2">
            <a:extLst>
              <a:ext uri="{FF2B5EF4-FFF2-40B4-BE49-F238E27FC236}">
                <a16:creationId xmlns:a16="http://schemas.microsoft.com/office/drawing/2014/main" xmlns="" id="{1C69DE2F-16B7-7947-B52F-0B25DE1E92F3}"/>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7" name="Content Placeholder 2">
            <a:extLst>
              <a:ext uri="{FF2B5EF4-FFF2-40B4-BE49-F238E27FC236}">
                <a16:creationId xmlns:a16="http://schemas.microsoft.com/office/drawing/2014/main" xmlns="" id="{44320EE9-38F3-4A40-B12F-F59B8421F8A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229933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rtiary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1" name="Slide Number Placeholder 5">
            <a:extLst>
              <a:ext uri="{FF2B5EF4-FFF2-40B4-BE49-F238E27FC236}">
                <a16:creationId xmlns:a16="http://schemas.microsoft.com/office/drawing/2014/main" xmlns=""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xmlns=""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xmlns="" id="{3B31BF8F-94D0-984A-8350-146F6659BA3D}"/>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xmlns="" id="{3B5FB826-37E1-6146-8042-421D8590AB86}"/>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20535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ondary Section Header without Photo">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EAD8E9C7-283F-CC4E-829F-DA7921A82C7C}"/>
              </a:ext>
            </a:extLst>
          </p:cNvPr>
          <p:cNvSpPr/>
          <p:nvPr userDrawn="1"/>
        </p:nvSpPr>
        <p:spPr>
          <a:xfrm>
            <a:off x="532005" y="607276"/>
            <a:ext cx="3498573" cy="5367528"/>
          </a:xfrm>
          <a:prstGeom prst="roundRect">
            <a:avLst>
              <a:gd name="adj" fmla="val 8568"/>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Rounded Rectangle 8">
            <a:extLst>
              <a:ext uri="{FF2B5EF4-FFF2-40B4-BE49-F238E27FC236}">
                <a16:creationId xmlns:a16="http://schemas.microsoft.com/office/drawing/2014/main" xmlns=""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xmlns=""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bg2">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
        <p:nvSpPr>
          <p:cNvPr id="13" name="Text Placeholder 12">
            <a:extLst>
              <a:ext uri="{FF2B5EF4-FFF2-40B4-BE49-F238E27FC236}">
                <a16:creationId xmlns:a16="http://schemas.microsoft.com/office/drawing/2014/main" xmlns="" id="{3AB3210F-D2E9-EB47-AE0E-7E7F600DF568}"/>
              </a:ext>
            </a:extLst>
          </p:cNvPr>
          <p:cNvSpPr>
            <a:spLocks noGrp="1"/>
          </p:cNvSpPr>
          <p:nvPr>
            <p:ph type="body" sz="quarter" idx="11" hasCustomPrompt="1"/>
          </p:nvPr>
        </p:nvSpPr>
        <p:spPr>
          <a:xfrm>
            <a:off x="965200" y="1791780"/>
            <a:ext cx="2423459" cy="521208"/>
          </a:xfrm>
        </p:spPr>
        <p:txBody>
          <a:bodyPr anchor="ctr" anchorCtr="0">
            <a:normAutofit/>
          </a:bodyPr>
          <a:lstStyle>
            <a:lvl1pPr marL="0" indent="0">
              <a:buNone/>
              <a:defRPr sz="1800" b="1" i="0" spc="100" baseline="0">
                <a:solidFill>
                  <a:schemeClr val="bg2">
                    <a:lumMod val="75000"/>
                  </a:schemeClr>
                </a:solidFill>
                <a:latin typeface="Calibri" panose="020F0502020204030204" pitchFamily="34" charset="0"/>
                <a:ea typeface="Roboto Condensed" panose="02000000000000000000" pitchFamily="2" charset="0"/>
              </a:defRPr>
            </a:lvl1pPr>
          </a:lstStyle>
          <a:p>
            <a:pPr lvl="0"/>
            <a:r>
              <a:rPr lang="en-US" dirty="0"/>
              <a:t>SECTION NO.</a:t>
            </a:r>
          </a:p>
        </p:txBody>
      </p:sp>
      <p:cxnSp>
        <p:nvCxnSpPr>
          <p:cNvPr id="12" name="Straight Connector 11">
            <a:extLst>
              <a:ext uri="{FF2B5EF4-FFF2-40B4-BE49-F238E27FC236}">
                <a16:creationId xmlns:a16="http://schemas.microsoft.com/office/drawing/2014/main" xmlns="" id="{1C74E63B-AFAC-694C-9405-D38719B4C664}"/>
              </a:ext>
            </a:extLst>
          </p:cNvPr>
          <p:cNvCxnSpPr/>
          <p:nvPr userDrawn="1"/>
        </p:nvCxnSpPr>
        <p:spPr>
          <a:xfrm>
            <a:off x="965532" y="4783546"/>
            <a:ext cx="6165251" cy="0"/>
          </a:xfrm>
          <a:prstGeom prst="line">
            <a:avLst/>
          </a:prstGeom>
          <a:ln w="508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36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rtiary_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1" name="Slide Number Placeholder 5">
            <a:extLst>
              <a:ext uri="{FF2B5EF4-FFF2-40B4-BE49-F238E27FC236}">
                <a16:creationId xmlns:a16="http://schemas.microsoft.com/office/drawing/2014/main" xmlns=""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xmlns=""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xmlns="" id="{1832B420-E9DC-4840-ACE7-93F490867AED}"/>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Content Placeholder 2">
            <a:extLst>
              <a:ext uri="{FF2B5EF4-FFF2-40B4-BE49-F238E27FC236}">
                <a16:creationId xmlns:a16="http://schemas.microsoft.com/office/drawing/2014/main" xmlns="" id="{AE787299-6509-B940-98DB-C7EFBEEF8107}"/>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2" name="Content Placeholder 2">
            <a:extLst>
              <a:ext uri="{FF2B5EF4-FFF2-40B4-BE49-F238E27FC236}">
                <a16:creationId xmlns:a16="http://schemas.microsoft.com/office/drawing/2014/main" xmlns="" id="{C39DF293-2A8F-5245-ADFE-BA307EF55AC9}"/>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122477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rti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2" name="Slide Number Placeholder 5">
            <a:extLst>
              <a:ext uri="{FF2B5EF4-FFF2-40B4-BE49-F238E27FC236}">
                <a16:creationId xmlns:a16="http://schemas.microsoft.com/office/drawing/2014/main" xmlns="" id="{367A64C9-2472-4E40-860F-E7DFB2E70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xmlns="" id="{EFA31207-3B4E-AB45-9931-98F4951BB5C2}"/>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xmlns="" id="{BD770781-215D-2E49-BA47-84E6FE5E49AD}"/>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4" name="Content Placeholder 2">
            <a:extLst>
              <a:ext uri="{FF2B5EF4-FFF2-40B4-BE49-F238E27FC236}">
                <a16:creationId xmlns:a16="http://schemas.microsoft.com/office/drawing/2014/main" xmlns="" id="{465A0221-0661-534F-AFF8-C69171B7DF3F}"/>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xmlns="" id="{2DE690DA-15E4-204D-93E3-25406EF19B2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033646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rti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2" name="Text Placeholder 10">
            <a:extLst>
              <a:ext uri="{FF2B5EF4-FFF2-40B4-BE49-F238E27FC236}">
                <a16:creationId xmlns:a16="http://schemas.microsoft.com/office/drawing/2014/main" xmlns=""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4" name="Slide Number Placeholder 5">
            <a:extLst>
              <a:ext uri="{FF2B5EF4-FFF2-40B4-BE49-F238E27FC236}">
                <a16:creationId xmlns:a16="http://schemas.microsoft.com/office/drawing/2014/main" xmlns="" id="{C757A55F-9065-784B-8546-02F2C2152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xmlns="" id="{635FF7D1-CB8E-BE49-BEBB-F789B5EB73C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Text Placeholder 10">
            <a:extLst>
              <a:ext uri="{FF2B5EF4-FFF2-40B4-BE49-F238E27FC236}">
                <a16:creationId xmlns:a16="http://schemas.microsoft.com/office/drawing/2014/main" xmlns="" id="{F74127AC-8939-2F46-89EB-326CFB7D0A9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7" name="Content Placeholder 2">
            <a:extLst>
              <a:ext uri="{FF2B5EF4-FFF2-40B4-BE49-F238E27FC236}">
                <a16:creationId xmlns:a16="http://schemas.microsoft.com/office/drawing/2014/main" xmlns="" id="{2FFCB26B-1C03-9A4F-9CFB-33CDDBEAE8C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8" name="Content Placeholder 2">
            <a:extLst>
              <a:ext uri="{FF2B5EF4-FFF2-40B4-BE49-F238E27FC236}">
                <a16:creationId xmlns:a16="http://schemas.microsoft.com/office/drawing/2014/main" xmlns="" id="{CD0EE1D0-47A4-564C-B702-EE1A4820094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738226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7" name="Text Placeholder 10">
            <a:extLst>
              <a:ext uri="{FF2B5EF4-FFF2-40B4-BE49-F238E27FC236}">
                <a16:creationId xmlns:a16="http://schemas.microsoft.com/office/drawing/2014/main" xmlns=""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xmlns=""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xmlns="" id="{679F132F-8815-9244-AFB6-10147192E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xmlns=""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Content Placeholder 2">
            <a:extLst>
              <a:ext uri="{FF2B5EF4-FFF2-40B4-BE49-F238E27FC236}">
                <a16:creationId xmlns:a16="http://schemas.microsoft.com/office/drawing/2014/main" xmlns="" id="{FD042FFE-E990-4947-BAB4-2C9BCC3F3383}"/>
              </a:ext>
            </a:extLst>
          </p:cNvPr>
          <p:cNvSpPr>
            <a:spLocks noGrp="1"/>
          </p:cNvSpPr>
          <p:nvPr>
            <p:ph sz="half" idx="13"/>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4" name="Content Placeholder 2">
            <a:extLst>
              <a:ext uri="{FF2B5EF4-FFF2-40B4-BE49-F238E27FC236}">
                <a16:creationId xmlns:a16="http://schemas.microsoft.com/office/drawing/2014/main" xmlns="" id="{9B89E5FD-7AE3-744E-B53A-1C1A8790EF5E}"/>
              </a:ext>
            </a:extLst>
          </p:cNvPr>
          <p:cNvSpPr>
            <a:spLocks noGrp="1"/>
          </p:cNvSpPr>
          <p:nvPr>
            <p:ph sz="half" idx="14"/>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079162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xmlns=""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xmlns=""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6" name="Slide Number Placeholder 5">
            <a:extLst>
              <a:ext uri="{FF2B5EF4-FFF2-40B4-BE49-F238E27FC236}">
                <a16:creationId xmlns:a16="http://schemas.microsoft.com/office/drawing/2014/main" xmlns="" id="{D6B161E4-A07D-BD41-B450-B46B9CBCC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14" name="Round Same Side Corner Rectangle 13">
            <a:extLst>
              <a:ext uri="{FF2B5EF4-FFF2-40B4-BE49-F238E27FC236}">
                <a16:creationId xmlns:a16="http://schemas.microsoft.com/office/drawing/2014/main" xmlns=""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5" name="Text Placeholder 10">
            <a:extLst>
              <a:ext uri="{FF2B5EF4-FFF2-40B4-BE49-F238E27FC236}">
                <a16:creationId xmlns:a16="http://schemas.microsoft.com/office/drawing/2014/main" xmlns="" id="{3028B5F1-98B4-6940-96DA-22A9E5C9DC33}"/>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7" name="Content Placeholder 2">
            <a:extLst>
              <a:ext uri="{FF2B5EF4-FFF2-40B4-BE49-F238E27FC236}">
                <a16:creationId xmlns:a16="http://schemas.microsoft.com/office/drawing/2014/main" xmlns="" id="{8C7856C9-526B-E641-BA10-5FCAD78151AC}"/>
              </a:ext>
            </a:extLst>
          </p:cNvPr>
          <p:cNvSpPr>
            <a:spLocks noGrp="1"/>
          </p:cNvSpPr>
          <p:nvPr>
            <p:ph sz="half" idx="14"/>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8" name="Content Placeholder 2">
            <a:extLst>
              <a:ext uri="{FF2B5EF4-FFF2-40B4-BE49-F238E27FC236}">
                <a16:creationId xmlns:a16="http://schemas.microsoft.com/office/drawing/2014/main" xmlns="" id="{E2F4CC5E-BAED-4745-86E5-7D25B91E240E}"/>
              </a:ext>
            </a:extLst>
          </p:cNvPr>
          <p:cNvSpPr>
            <a:spLocks noGrp="1"/>
          </p:cNvSpPr>
          <p:nvPr>
            <p:ph sz="half" idx="15"/>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598447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a:t>Click icon to add picture</a:t>
            </a:r>
            <a:endParaRPr lang="en-US" dirty="0"/>
          </a:p>
        </p:txBody>
      </p:sp>
      <p:sp>
        <p:nvSpPr>
          <p:cNvPr id="14" name="Slide Number Placeholder 5">
            <a:extLst>
              <a:ext uri="{FF2B5EF4-FFF2-40B4-BE49-F238E27FC236}">
                <a16:creationId xmlns:a16="http://schemas.microsoft.com/office/drawing/2014/main" xmlns="" id="{48547162-1AEE-2249-9AA7-721F94DC7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xmlns=""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xmlns="" id="{59AC9A61-2074-0340-BF32-D385731EFD31}"/>
              </a:ext>
            </a:extLst>
          </p:cNvPr>
          <p:cNvSpPr>
            <a:spLocks noGrp="1"/>
          </p:cNvSpPr>
          <p:nvPr>
            <p:ph sz="half" idx="13"/>
          </p:nvPr>
        </p:nvSpPr>
        <p:spPr>
          <a:xfrm>
            <a:off x="838200" y="1963024"/>
            <a:ext cx="5124450" cy="4529851"/>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23700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a:t>Click icon to add picture</a:t>
            </a:r>
            <a:endParaRPr lang="en-US" dirty="0"/>
          </a:p>
        </p:txBody>
      </p:sp>
      <p:sp>
        <p:nvSpPr>
          <p:cNvPr id="7" name="Title 1">
            <a:extLst>
              <a:ext uri="{FF2B5EF4-FFF2-40B4-BE49-F238E27FC236}">
                <a16:creationId xmlns:a16="http://schemas.microsoft.com/office/drawing/2014/main" xmlns=""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1" name="Slide Number Placeholder 5">
            <a:extLst>
              <a:ext uri="{FF2B5EF4-FFF2-40B4-BE49-F238E27FC236}">
                <a16:creationId xmlns:a16="http://schemas.microsoft.com/office/drawing/2014/main" xmlns="" id="{A19EA67D-05D0-9342-90AC-9FA46761A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xmlns=""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xmlns="" id="{C1B11827-77C7-A045-95E9-63F626AC3FAA}"/>
              </a:ext>
            </a:extLst>
          </p:cNvPr>
          <p:cNvSpPr>
            <a:spLocks noGrp="1"/>
          </p:cNvSpPr>
          <p:nvPr>
            <p:ph type="body" sz="quarter" idx="12"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2" name="Content Placeholder 2">
            <a:extLst>
              <a:ext uri="{FF2B5EF4-FFF2-40B4-BE49-F238E27FC236}">
                <a16:creationId xmlns:a16="http://schemas.microsoft.com/office/drawing/2014/main" xmlns="" id="{70A1E9CE-C771-D048-8103-9BFAFD58049E}"/>
              </a:ext>
            </a:extLst>
          </p:cNvPr>
          <p:cNvSpPr>
            <a:spLocks noGrp="1"/>
          </p:cNvSpPr>
          <p:nvPr>
            <p:ph sz="half" idx="13"/>
          </p:nvPr>
        </p:nvSpPr>
        <p:spPr>
          <a:xfrm>
            <a:off x="838200" y="1851027"/>
            <a:ext cx="5124450" cy="4105156"/>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786571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xmlns="" id="{6F8159A6-4E73-AA4B-8DFD-296BE05C8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6" name="Round Same Side Corner Rectangle 5">
            <a:extLst>
              <a:ext uri="{FF2B5EF4-FFF2-40B4-BE49-F238E27FC236}">
                <a16:creationId xmlns:a16="http://schemas.microsoft.com/office/drawing/2014/main" xmlns="" id="{4AD9845C-1CCC-BF4B-9B11-5970A732A97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801804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per Title,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xmlns="" id="{A673AD26-7D39-B142-A0DD-FEAC265B008D}"/>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xmlns="" id="{0568B449-28E1-CC4A-BF08-237BD4B2E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xmlns="" id="{306B2DBC-F1C6-1D4E-B741-C3D0ABB1E760}"/>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xmlns="" id="{F394902C-0004-D441-95A7-B660F65760BF}"/>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Tree>
    <p:extLst>
      <p:ext uri="{BB962C8B-B14F-4D97-AF65-F5344CB8AC3E}">
        <p14:creationId xmlns:p14="http://schemas.microsoft.com/office/powerpoint/2010/main" val="2367136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ondary_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xmlns="" id="{1FFE88C5-49FE-574A-AB6D-952EC4D84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xmlns="" id="{C2709370-9511-A149-AF38-F4FF589A4D5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Content Placeholder 2">
            <a:extLst>
              <a:ext uri="{FF2B5EF4-FFF2-40B4-BE49-F238E27FC236}">
                <a16:creationId xmlns:a16="http://schemas.microsoft.com/office/drawing/2014/main" xmlns="" id="{D166C8DE-6203-084B-9211-AD7612AA885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382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_0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030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ondary_Title, Super 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B5D6B55B-9A9A-0546-8C70-8E9BF68871FB}"/>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xmlns="" id="{1FA0C34C-5072-024C-9F80-DBBFB4977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xmlns="" id="{C73B2069-D4F2-DF4E-82F8-E59DA8C19313}"/>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xmlns="" id="{F48ED3C6-AEFC-374D-97BC-7F0ADF9561D5}"/>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dirty="0"/>
              <a:t>SUPER-TITLE</a:t>
            </a:r>
          </a:p>
        </p:txBody>
      </p:sp>
      <p:sp>
        <p:nvSpPr>
          <p:cNvPr id="12" name="Content Placeholder 2">
            <a:extLst>
              <a:ext uri="{FF2B5EF4-FFF2-40B4-BE49-F238E27FC236}">
                <a16:creationId xmlns:a16="http://schemas.microsoft.com/office/drawing/2014/main" xmlns="" id="{4878787A-3F79-024C-8B5A-7244A402F040}"/>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5024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Key Message</a:t>
            </a:r>
          </a:p>
        </p:txBody>
      </p:sp>
    </p:spTree>
    <p:extLst>
      <p:ext uri="{BB962C8B-B14F-4D97-AF65-F5344CB8AC3E}">
        <p14:creationId xmlns:p14="http://schemas.microsoft.com/office/powerpoint/2010/main" val="1902745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dirty="0"/>
              <a:t>Insert Photo Here</a:t>
            </a:r>
          </a:p>
        </p:txBody>
      </p:sp>
      <p:sp>
        <p:nvSpPr>
          <p:cNvPr id="7" name="Round Same Side Corner Rectangle 6">
            <a:extLst>
              <a:ext uri="{FF2B5EF4-FFF2-40B4-BE49-F238E27FC236}">
                <a16:creationId xmlns:a16="http://schemas.microsoft.com/office/drawing/2014/main" xmlns=""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1336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xmlns=""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242888"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r>
              <a:rPr lang="en-US" dirty="0"/>
              <a:t>CLICK ICON TO ADD PICTURE</a:t>
            </a: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b="0" i="0"/>
            </a:lvl1pPr>
          </a:lstStyle>
          <a:p>
            <a:pPr lvl="0"/>
            <a:r>
              <a:rPr lang="en-US"/>
              <a:t>Click to edit Master text styles</a:t>
            </a:r>
          </a:p>
        </p:txBody>
      </p:sp>
      <p:sp>
        <p:nvSpPr>
          <p:cNvPr id="7" name="Rounded Rectangle 10">
            <a:extLst>
              <a:ext uri="{FF2B5EF4-FFF2-40B4-BE49-F238E27FC236}">
                <a16:creationId xmlns:a16="http://schemas.microsoft.com/office/drawing/2014/main" xmlns=""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Rounded Rectangle 8">
            <a:extLst>
              <a:ext uri="{FF2B5EF4-FFF2-40B4-BE49-F238E27FC236}">
                <a16:creationId xmlns:a16="http://schemas.microsoft.com/office/drawing/2014/main" xmlns=""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Picture Placeholder 8">
            <a:extLst>
              <a:ext uri="{FF2B5EF4-FFF2-40B4-BE49-F238E27FC236}">
                <a16:creationId xmlns:a16="http://schemas.microsoft.com/office/drawing/2014/main" xmlns=""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dirty="0"/>
              <a:t>CLICK ICON TO ADD PICTURE</a:t>
            </a:r>
          </a:p>
        </p:txBody>
      </p:sp>
      <p:sp>
        <p:nvSpPr>
          <p:cNvPr id="14" name="Picture Placeholder 8">
            <a:extLst>
              <a:ext uri="{FF2B5EF4-FFF2-40B4-BE49-F238E27FC236}">
                <a16:creationId xmlns:a16="http://schemas.microsoft.com/office/drawing/2014/main" xmlns=""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dirty="0"/>
              <a:t>CLICK ICON TO ADD PICTURE</a:t>
            </a:r>
          </a:p>
        </p:txBody>
      </p:sp>
      <p:sp>
        <p:nvSpPr>
          <p:cNvPr id="10" name="Round Same Side Corner Rectangle 9">
            <a:extLst>
              <a:ext uri="{FF2B5EF4-FFF2-40B4-BE49-F238E27FC236}">
                <a16:creationId xmlns:a16="http://schemas.microsoft.com/office/drawing/2014/main" xmlns=""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407725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E2AA89D-00C4-7B42-9644-9DC6F087CAFE}"/>
              </a:ext>
            </a:extLst>
          </p:cNvPr>
          <p:cNvSpPr/>
          <p:nvPr userDrawn="1"/>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xmlns=""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lvl1pPr>
          </a:lstStyle>
          <a:p>
            <a:pPr lvl="0"/>
            <a:r>
              <a:rPr lang="en-US" dirty="0"/>
              <a:t>NAME</a:t>
            </a:r>
          </a:p>
        </p:txBody>
      </p:sp>
      <p:sp>
        <p:nvSpPr>
          <p:cNvPr id="15" name="Text Placeholder 6">
            <a:extLst>
              <a:ext uri="{FF2B5EF4-FFF2-40B4-BE49-F238E27FC236}">
                <a16:creationId xmlns:a16="http://schemas.microsoft.com/office/drawing/2014/main" xmlns=""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lvl1pPr>
          </a:lstStyle>
          <a:p>
            <a:pPr lvl="0"/>
            <a:r>
              <a:rPr lang="en-US" dirty="0"/>
              <a:t>Job Title</a:t>
            </a:r>
          </a:p>
        </p:txBody>
      </p:sp>
      <p:sp>
        <p:nvSpPr>
          <p:cNvPr id="16" name="Text Placeholder 6">
            <a:extLst>
              <a:ext uri="{FF2B5EF4-FFF2-40B4-BE49-F238E27FC236}">
                <a16:creationId xmlns:a16="http://schemas.microsoft.com/office/drawing/2014/main" xmlns=""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lvl1pPr>
          </a:lstStyle>
          <a:p>
            <a:pPr lvl="0"/>
            <a:r>
              <a:rPr lang="en-US" dirty="0"/>
              <a:t>NAME</a:t>
            </a:r>
          </a:p>
        </p:txBody>
      </p:sp>
      <p:sp>
        <p:nvSpPr>
          <p:cNvPr id="17" name="Text Placeholder 6">
            <a:extLst>
              <a:ext uri="{FF2B5EF4-FFF2-40B4-BE49-F238E27FC236}">
                <a16:creationId xmlns:a16="http://schemas.microsoft.com/office/drawing/2014/main" xmlns=""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lvl1pPr>
          </a:lstStyle>
          <a:p>
            <a:pPr lvl="0"/>
            <a:r>
              <a:rPr lang="en-US" dirty="0"/>
              <a:t>Job Title</a:t>
            </a:r>
          </a:p>
        </p:txBody>
      </p:sp>
      <p:sp>
        <p:nvSpPr>
          <p:cNvPr id="18" name="Text Placeholder 6">
            <a:extLst>
              <a:ext uri="{FF2B5EF4-FFF2-40B4-BE49-F238E27FC236}">
                <a16:creationId xmlns:a16="http://schemas.microsoft.com/office/drawing/2014/main" xmlns=""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lvl1pPr>
          </a:lstStyle>
          <a:p>
            <a:pPr lvl="0"/>
            <a:r>
              <a:rPr lang="en-US" dirty="0"/>
              <a:t>NAME</a:t>
            </a:r>
          </a:p>
        </p:txBody>
      </p:sp>
      <p:sp>
        <p:nvSpPr>
          <p:cNvPr id="19" name="Text Placeholder 6">
            <a:extLst>
              <a:ext uri="{FF2B5EF4-FFF2-40B4-BE49-F238E27FC236}">
                <a16:creationId xmlns:a16="http://schemas.microsoft.com/office/drawing/2014/main" xmlns=""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lvl1pPr>
          </a:lstStyle>
          <a:p>
            <a:pPr lvl="0"/>
            <a:r>
              <a:rPr lang="en-US" dirty="0"/>
              <a:t>Job Title</a:t>
            </a:r>
          </a:p>
        </p:txBody>
      </p:sp>
      <p:sp>
        <p:nvSpPr>
          <p:cNvPr id="20" name="Text Placeholder 6">
            <a:extLst>
              <a:ext uri="{FF2B5EF4-FFF2-40B4-BE49-F238E27FC236}">
                <a16:creationId xmlns:a16="http://schemas.microsoft.com/office/drawing/2014/main" xmlns=""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lvl1pPr>
          </a:lstStyle>
          <a:p>
            <a:pPr lvl="0"/>
            <a:r>
              <a:rPr lang="en-US" dirty="0"/>
              <a:t>NAME</a:t>
            </a:r>
          </a:p>
        </p:txBody>
      </p:sp>
      <p:sp>
        <p:nvSpPr>
          <p:cNvPr id="21" name="Text Placeholder 6">
            <a:extLst>
              <a:ext uri="{FF2B5EF4-FFF2-40B4-BE49-F238E27FC236}">
                <a16:creationId xmlns:a16="http://schemas.microsoft.com/office/drawing/2014/main" xmlns=""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lvl1pPr>
          </a:lstStyle>
          <a:p>
            <a:pPr lvl="0"/>
            <a:r>
              <a:rPr lang="en-US" dirty="0"/>
              <a:t>Job Title</a:t>
            </a:r>
          </a:p>
        </p:txBody>
      </p:sp>
      <p:sp>
        <p:nvSpPr>
          <p:cNvPr id="22" name="Picture Placeholder 2">
            <a:extLst>
              <a:ext uri="{FF2B5EF4-FFF2-40B4-BE49-F238E27FC236}">
                <a16:creationId xmlns:a16="http://schemas.microsoft.com/office/drawing/2014/main" xmlns=""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xmlns=""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xmlns=""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1" name="Slide Number Placeholder 5">
            <a:extLst>
              <a:ext uri="{FF2B5EF4-FFF2-40B4-BE49-F238E27FC236}">
                <a16:creationId xmlns:a16="http://schemas.microsoft.com/office/drawing/2014/main" xmlns=""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25" name="Round Same Side Corner Rectangle 24">
            <a:extLst>
              <a:ext uri="{FF2B5EF4-FFF2-40B4-BE49-F238E27FC236}">
                <a16:creationId xmlns:a16="http://schemas.microsoft.com/office/drawing/2014/main" xmlns="" id="{EF0FAFFE-E0A0-4A42-82F7-4D6E3279A10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4039592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xmlns=""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0" i="0"/>
            </a:lvl1pPr>
          </a:lstStyle>
          <a:p>
            <a:pPr lvl="0"/>
            <a:r>
              <a:rPr lang="en-US" dirty="0"/>
              <a:t>NAME</a:t>
            </a:r>
          </a:p>
        </p:txBody>
      </p:sp>
      <p:sp>
        <p:nvSpPr>
          <p:cNvPr id="15" name="Text Placeholder 6">
            <a:extLst>
              <a:ext uri="{FF2B5EF4-FFF2-40B4-BE49-F238E27FC236}">
                <a16:creationId xmlns:a16="http://schemas.microsoft.com/office/drawing/2014/main" xmlns=""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i="0"/>
            </a:lvl1pPr>
          </a:lstStyle>
          <a:p>
            <a:pPr lvl="0"/>
            <a:r>
              <a:rPr lang="en-US" dirty="0"/>
              <a:t>Job Title</a:t>
            </a:r>
          </a:p>
        </p:txBody>
      </p:sp>
      <p:sp>
        <p:nvSpPr>
          <p:cNvPr id="16" name="Text Placeholder 6">
            <a:extLst>
              <a:ext uri="{FF2B5EF4-FFF2-40B4-BE49-F238E27FC236}">
                <a16:creationId xmlns:a16="http://schemas.microsoft.com/office/drawing/2014/main" xmlns=""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0" i="0"/>
            </a:lvl1pPr>
          </a:lstStyle>
          <a:p>
            <a:pPr lvl="0"/>
            <a:r>
              <a:rPr lang="en-US" dirty="0"/>
              <a:t>NAME</a:t>
            </a:r>
          </a:p>
        </p:txBody>
      </p:sp>
      <p:sp>
        <p:nvSpPr>
          <p:cNvPr id="17" name="Text Placeholder 6">
            <a:extLst>
              <a:ext uri="{FF2B5EF4-FFF2-40B4-BE49-F238E27FC236}">
                <a16:creationId xmlns:a16="http://schemas.microsoft.com/office/drawing/2014/main" xmlns=""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i="0"/>
            </a:lvl1pPr>
          </a:lstStyle>
          <a:p>
            <a:pPr lvl="0"/>
            <a:r>
              <a:rPr lang="en-US" dirty="0"/>
              <a:t>Job Title</a:t>
            </a:r>
          </a:p>
        </p:txBody>
      </p:sp>
      <p:sp>
        <p:nvSpPr>
          <p:cNvPr id="18" name="Text Placeholder 6">
            <a:extLst>
              <a:ext uri="{FF2B5EF4-FFF2-40B4-BE49-F238E27FC236}">
                <a16:creationId xmlns:a16="http://schemas.microsoft.com/office/drawing/2014/main" xmlns=""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0" i="0"/>
            </a:lvl1pPr>
          </a:lstStyle>
          <a:p>
            <a:pPr lvl="0"/>
            <a:r>
              <a:rPr lang="en-US" dirty="0"/>
              <a:t>NAME</a:t>
            </a:r>
          </a:p>
        </p:txBody>
      </p:sp>
      <p:sp>
        <p:nvSpPr>
          <p:cNvPr id="19" name="Text Placeholder 6">
            <a:extLst>
              <a:ext uri="{FF2B5EF4-FFF2-40B4-BE49-F238E27FC236}">
                <a16:creationId xmlns:a16="http://schemas.microsoft.com/office/drawing/2014/main" xmlns=""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i="0"/>
            </a:lvl1pPr>
          </a:lstStyle>
          <a:p>
            <a:pPr lvl="0"/>
            <a:r>
              <a:rPr lang="en-US" dirty="0"/>
              <a:t>Job Title</a:t>
            </a:r>
          </a:p>
        </p:txBody>
      </p:sp>
      <p:sp>
        <p:nvSpPr>
          <p:cNvPr id="20" name="Text Placeholder 6">
            <a:extLst>
              <a:ext uri="{FF2B5EF4-FFF2-40B4-BE49-F238E27FC236}">
                <a16:creationId xmlns:a16="http://schemas.microsoft.com/office/drawing/2014/main" xmlns=""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0" i="0"/>
            </a:lvl1pPr>
          </a:lstStyle>
          <a:p>
            <a:pPr lvl="0"/>
            <a:r>
              <a:rPr lang="en-US" dirty="0"/>
              <a:t>NAME</a:t>
            </a:r>
          </a:p>
        </p:txBody>
      </p:sp>
      <p:sp>
        <p:nvSpPr>
          <p:cNvPr id="21" name="Text Placeholder 6">
            <a:extLst>
              <a:ext uri="{FF2B5EF4-FFF2-40B4-BE49-F238E27FC236}">
                <a16:creationId xmlns:a16="http://schemas.microsoft.com/office/drawing/2014/main" xmlns=""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i="0"/>
            </a:lvl1pPr>
          </a:lstStyle>
          <a:p>
            <a:pPr lvl="0"/>
            <a:r>
              <a:rPr lang="en-US" dirty="0"/>
              <a:t>Job Title</a:t>
            </a:r>
          </a:p>
        </p:txBody>
      </p:sp>
      <p:sp>
        <p:nvSpPr>
          <p:cNvPr id="22" name="Picture Placeholder 2">
            <a:extLst>
              <a:ext uri="{FF2B5EF4-FFF2-40B4-BE49-F238E27FC236}">
                <a16:creationId xmlns:a16="http://schemas.microsoft.com/office/drawing/2014/main" xmlns=""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xmlns=""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xmlns=""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6" name="Picture Placeholder 2">
            <a:extLst>
              <a:ext uri="{FF2B5EF4-FFF2-40B4-BE49-F238E27FC236}">
                <a16:creationId xmlns:a16="http://schemas.microsoft.com/office/drawing/2014/main" xmlns=""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7" name="Text Placeholder 6">
            <a:extLst>
              <a:ext uri="{FF2B5EF4-FFF2-40B4-BE49-F238E27FC236}">
                <a16:creationId xmlns:a16="http://schemas.microsoft.com/office/drawing/2014/main" xmlns=""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0" i="0"/>
            </a:lvl1pPr>
          </a:lstStyle>
          <a:p>
            <a:pPr lvl="0"/>
            <a:r>
              <a:rPr lang="en-US" dirty="0"/>
              <a:t>NAME</a:t>
            </a:r>
          </a:p>
        </p:txBody>
      </p:sp>
      <p:sp>
        <p:nvSpPr>
          <p:cNvPr id="28" name="Text Placeholder 6">
            <a:extLst>
              <a:ext uri="{FF2B5EF4-FFF2-40B4-BE49-F238E27FC236}">
                <a16:creationId xmlns:a16="http://schemas.microsoft.com/office/drawing/2014/main" xmlns=""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i="0"/>
            </a:lvl1pPr>
          </a:lstStyle>
          <a:p>
            <a:pPr lvl="0"/>
            <a:r>
              <a:rPr lang="en-US" dirty="0"/>
              <a:t>Job Title</a:t>
            </a:r>
          </a:p>
        </p:txBody>
      </p:sp>
      <p:sp>
        <p:nvSpPr>
          <p:cNvPr id="29" name="Text Placeholder 6">
            <a:extLst>
              <a:ext uri="{FF2B5EF4-FFF2-40B4-BE49-F238E27FC236}">
                <a16:creationId xmlns:a16="http://schemas.microsoft.com/office/drawing/2014/main" xmlns=""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0" i="0"/>
            </a:lvl1pPr>
          </a:lstStyle>
          <a:p>
            <a:pPr lvl="0"/>
            <a:r>
              <a:rPr lang="en-US" dirty="0"/>
              <a:t>NAME</a:t>
            </a:r>
          </a:p>
        </p:txBody>
      </p:sp>
      <p:sp>
        <p:nvSpPr>
          <p:cNvPr id="30" name="Text Placeholder 6">
            <a:extLst>
              <a:ext uri="{FF2B5EF4-FFF2-40B4-BE49-F238E27FC236}">
                <a16:creationId xmlns:a16="http://schemas.microsoft.com/office/drawing/2014/main" xmlns=""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i="0"/>
            </a:lvl1pPr>
          </a:lstStyle>
          <a:p>
            <a:pPr lvl="0"/>
            <a:r>
              <a:rPr lang="en-US" dirty="0"/>
              <a:t>Job Title</a:t>
            </a:r>
          </a:p>
        </p:txBody>
      </p:sp>
      <p:sp>
        <p:nvSpPr>
          <p:cNvPr id="31" name="Text Placeholder 6">
            <a:extLst>
              <a:ext uri="{FF2B5EF4-FFF2-40B4-BE49-F238E27FC236}">
                <a16:creationId xmlns:a16="http://schemas.microsoft.com/office/drawing/2014/main" xmlns=""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0" i="0"/>
            </a:lvl1pPr>
          </a:lstStyle>
          <a:p>
            <a:pPr lvl="0"/>
            <a:r>
              <a:rPr lang="en-US" dirty="0"/>
              <a:t>NAME</a:t>
            </a:r>
          </a:p>
        </p:txBody>
      </p:sp>
      <p:sp>
        <p:nvSpPr>
          <p:cNvPr id="32" name="Text Placeholder 6">
            <a:extLst>
              <a:ext uri="{FF2B5EF4-FFF2-40B4-BE49-F238E27FC236}">
                <a16:creationId xmlns:a16="http://schemas.microsoft.com/office/drawing/2014/main" xmlns=""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i="0"/>
            </a:lvl1pPr>
          </a:lstStyle>
          <a:p>
            <a:pPr lvl="0"/>
            <a:r>
              <a:rPr lang="en-US" dirty="0"/>
              <a:t>Job Title</a:t>
            </a:r>
          </a:p>
        </p:txBody>
      </p:sp>
      <p:sp>
        <p:nvSpPr>
          <p:cNvPr id="33" name="Picture Placeholder 2">
            <a:extLst>
              <a:ext uri="{FF2B5EF4-FFF2-40B4-BE49-F238E27FC236}">
                <a16:creationId xmlns:a16="http://schemas.microsoft.com/office/drawing/2014/main" xmlns=""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4" name="Picture Placeholder 2">
            <a:extLst>
              <a:ext uri="{FF2B5EF4-FFF2-40B4-BE49-F238E27FC236}">
                <a16:creationId xmlns:a16="http://schemas.microsoft.com/office/drawing/2014/main" xmlns=""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6" name="Slide Number Placeholder 5">
            <a:extLst>
              <a:ext uri="{FF2B5EF4-FFF2-40B4-BE49-F238E27FC236}">
                <a16:creationId xmlns:a16="http://schemas.microsoft.com/office/drawing/2014/main" xmlns="" id="{5D8D4CD5-83D4-E243-ADA2-081509D8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37" name="Round Same Side Corner Rectangle 36">
            <a:extLst>
              <a:ext uri="{FF2B5EF4-FFF2-40B4-BE49-F238E27FC236}">
                <a16:creationId xmlns:a16="http://schemas.microsoft.com/office/drawing/2014/main" xmlns=""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869785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7" name="Rounded Rectangle 36">
            <a:extLst>
              <a:ext uri="{FF2B5EF4-FFF2-40B4-BE49-F238E27FC236}">
                <a16:creationId xmlns:a16="http://schemas.microsoft.com/office/drawing/2014/main" xmlns=""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8" name="Rounded Rectangle 37">
            <a:extLst>
              <a:ext uri="{FF2B5EF4-FFF2-40B4-BE49-F238E27FC236}">
                <a16:creationId xmlns:a16="http://schemas.microsoft.com/office/drawing/2014/main" xmlns=""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9" name="Rounded Rectangle 38">
            <a:extLst>
              <a:ext uri="{FF2B5EF4-FFF2-40B4-BE49-F238E27FC236}">
                <a16:creationId xmlns:a16="http://schemas.microsoft.com/office/drawing/2014/main" xmlns=""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4" name="Picture Placeholder 3">
            <a:extLst>
              <a:ext uri="{FF2B5EF4-FFF2-40B4-BE49-F238E27FC236}">
                <a16:creationId xmlns:a16="http://schemas.microsoft.com/office/drawing/2014/main" xmlns="" id="{66D4F2D1-1736-FE43-96D5-725CE7F25D1B}"/>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dirty="0"/>
              <a:t>CLICK ICON TO ADD PICTURE</a:t>
            </a:r>
          </a:p>
        </p:txBody>
      </p:sp>
      <p:sp>
        <p:nvSpPr>
          <p:cNvPr id="43" name="Picture Placeholder 3">
            <a:extLst>
              <a:ext uri="{FF2B5EF4-FFF2-40B4-BE49-F238E27FC236}">
                <a16:creationId xmlns:a16="http://schemas.microsoft.com/office/drawing/2014/main" xmlns="" id="{86FADA8A-A4F7-3646-9CE9-B9826765E27B}"/>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
        <p:nvSpPr>
          <p:cNvPr id="44" name="Picture Placeholder 3">
            <a:extLst>
              <a:ext uri="{FF2B5EF4-FFF2-40B4-BE49-F238E27FC236}">
                <a16:creationId xmlns:a16="http://schemas.microsoft.com/office/drawing/2014/main" xmlns="" id="{BAC732DC-A73E-B248-94E1-4888FF909B46}"/>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
        <p:nvSpPr>
          <p:cNvPr id="6" name="Text Placeholder 5">
            <a:extLst>
              <a:ext uri="{FF2B5EF4-FFF2-40B4-BE49-F238E27FC236}">
                <a16:creationId xmlns:a16="http://schemas.microsoft.com/office/drawing/2014/main" xmlns=""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Click to edit Master text styles</a:t>
            </a:r>
          </a:p>
        </p:txBody>
      </p:sp>
      <p:sp>
        <p:nvSpPr>
          <p:cNvPr id="45" name="Text Placeholder 5">
            <a:extLst>
              <a:ext uri="{FF2B5EF4-FFF2-40B4-BE49-F238E27FC236}">
                <a16:creationId xmlns:a16="http://schemas.microsoft.com/office/drawing/2014/main" xmlns=""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b="0" i="0"/>
            </a:lvl1pPr>
          </a:lstStyle>
          <a:p>
            <a:pPr lvl="0"/>
            <a:r>
              <a:rPr lang="en-US" dirty="0"/>
              <a:t>22 to edit Master text style</a:t>
            </a:r>
          </a:p>
        </p:txBody>
      </p:sp>
      <p:sp>
        <p:nvSpPr>
          <p:cNvPr id="12" name="Round Same Side Corner Rectangle 11">
            <a:extLst>
              <a:ext uri="{FF2B5EF4-FFF2-40B4-BE49-F238E27FC236}">
                <a16:creationId xmlns:a16="http://schemas.microsoft.com/office/drawing/2014/main" xmlns="" id="{369EDB9C-CA72-174B-BACF-D6F20623657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343754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Message with Descriptor Photo">
    <p:bg>
      <p:bgPr>
        <a:gradFill>
          <a:gsLst>
            <a:gs pos="100000">
              <a:schemeClr val="accent5"/>
            </a:gs>
            <a:gs pos="0">
              <a:schemeClr val="accent5">
                <a:lumMod val="50000"/>
              </a:schemeClr>
            </a:gs>
          </a:gsLst>
          <a:lin ang="0" scaled="0"/>
        </a:gradFill>
        <a:effectLst/>
      </p:bgPr>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xmlns="" id="{E8DA03F0-396A-EC43-9411-EBE37AFE2C9F}"/>
              </a:ext>
            </a:extLst>
          </p:cNvPr>
          <p:cNvSpPr>
            <a:spLocks noGrp="1"/>
          </p:cNvSpPr>
          <p:nvPr>
            <p:ph type="pic" sz="quarter" idx="16" hasCustomPrompt="1"/>
          </p:nvPr>
        </p:nvSpPr>
        <p:spPr>
          <a:xfrm>
            <a:off x="0" y="0"/>
            <a:ext cx="5483752" cy="6858000"/>
          </a:xfrm>
          <a:solidFill>
            <a:schemeClr val="bg2">
              <a:lumMod val="20000"/>
              <a:lumOff val="80000"/>
            </a:schemeClr>
          </a:solidFill>
        </p:spPr>
        <p:txBody>
          <a:bodyPr anchor="ctr">
            <a:normAutofit/>
          </a:bodyPr>
          <a:lstStyle>
            <a:lvl1pPr algn="ctr">
              <a:defRPr sz="1400" b="0" i="0">
                <a:latin typeface="Calibri" panose="020F0502020204030204" pitchFamily="34" charset="0"/>
              </a:defRPr>
            </a:lvl1pPr>
          </a:lstStyle>
          <a:p>
            <a:r>
              <a:rPr lang="en-US" dirty="0"/>
              <a:t>INSERT PHOTO HERE</a:t>
            </a:r>
          </a:p>
        </p:txBody>
      </p:sp>
      <p:sp>
        <p:nvSpPr>
          <p:cNvPr id="14" name="Rounded Rectangle 13">
            <a:extLst>
              <a:ext uri="{FF2B5EF4-FFF2-40B4-BE49-F238E27FC236}">
                <a16:creationId xmlns:a16="http://schemas.microsoft.com/office/drawing/2014/main" xmlns="" id="{D6176AAF-352E-5744-B304-285B50DD18D0}"/>
              </a:ext>
            </a:extLst>
          </p:cNvPr>
          <p:cNvSpPr/>
          <p:nvPr userDrawn="1"/>
        </p:nvSpPr>
        <p:spPr>
          <a:xfrm>
            <a:off x="610300" y="2011246"/>
            <a:ext cx="10965050" cy="283550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5" name="Rounded Rectangle 14">
            <a:extLst>
              <a:ext uri="{FF2B5EF4-FFF2-40B4-BE49-F238E27FC236}">
                <a16:creationId xmlns:a16="http://schemas.microsoft.com/office/drawing/2014/main" xmlns="" id="{AB5D734B-CA7B-A944-96E1-F1B39A52FEF4}"/>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xmlns="" id="{9AE03339-EDFB-C24E-AF58-ABBC1720AC17}"/>
              </a:ext>
            </a:extLst>
          </p:cNvPr>
          <p:cNvSpPr>
            <a:spLocks noGrp="1"/>
          </p:cNvSpPr>
          <p:nvPr>
            <p:ph type="body" sz="quarter" idx="17" hasCustomPrompt="1"/>
          </p:nvPr>
        </p:nvSpPr>
        <p:spPr>
          <a:xfrm>
            <a:off x="841553" y="2232025"/>
            <a:ext cx="5526088" cy="2393950"/>
          </a:xfrm>
          <a:prstGeom prst="roundRect">
            <a:avLst>
              <a:gd name="adj" fmla="val 9028"/>
            </a:avLst>
          </a:prstGeom>
          <a:solidFill>
            <a:schemeClr val="accent5">
              <a:lumMod val="20000"/>
              <a:lumOff val="80000"/>
            </a:schemeClr>
          </a:solidFill>
        </p:spPr>
        <p:txBody>
          <a:bodyPr lIns="228600" anchor="ctr" anchorCtr="0">
            <a:normAutofit/>
          </a:bodyPr>
          <a:lstStyle>
            <a:lvl1pPr marL="0" indent="0">
              <a:buNone/>
              <a:defRPr sz="32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Key Message Text</a:t>
            </a:r>
          </a:p>
        </p:txBody>
      </p:sp>
      <p:sp>
        <p:nvSpPr>
          <p:cNvPr id="8" name="Text Placeholder 7">
            <a:extLst>
              <a:ext uri="{FF2B5EF4-FFF2-40B4-BE49-F238E27FC236}">
                <a16:creationId xmlns:a16="http://schemas.microsoft.com/office/drawing/2014/main" xmlns="" id="{443AEA1A-E929-7040-BFF0-0298469CEE91}"/>
              </a:ext>
            </a:extLst>
          </p:cNvPr>
          <p:cNvSpPr>
            <a:spLocks noGrp="1"/>
          </p:cNvSpPr>
          <p:nvPr>
            <p:ph type="body" sz="quarter" idx="18" hasCustomPrompt="1"/>
          </p:nvPr>
        </p:nvSpPr>
        <p:spPr>
          <a:xfrm>
            <a:off x="6865938" y="2293938"/>
            <a:ext cx="4356100" cy="2362200"/>
          </a:xfrm>
        </p:spPr>
        <p:txBody>
          <a:bodyPr anchor="ctr" anchorCtr="0">
            <a:normAutofit/>
          </a:bodyPr>
          <a:lstStyle>
            <a:lvl1pPr marL="0" indent="0">
              <a:buNone/>
              <a:defRPr sz="1800" b="0" i="0">
                <a:solidFill>
                  <a:schemeClr val="bg1"/>
                </a:solidFill>
              </a:defRPr>
            </a:lvl1pPr>
          </a:lstStyle>
          <a:p>
            <a:pPr lvl="0"/>
            <a:r>
              <a:rPr lang="en-US" dirty="0"/>
              <a:t>Descriptor text here</a:t>
            </a:r>
          </a:p>
        </p:txBody>
      </p:sp>
    </p:spTree>
    <p:extLst>
      <p:ext uri="{BB962C8B-B14F-4D97-AF65-F5344CB8AC3E}">
        <p14:creationId xmlns:p14="http://schemas.microsoft.com/office/powerpoint/2010/main" val="2336855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0980E10-0755-FC47-BD08-5BA7E42635B9}"/>
              </a:ext>
            </a:extLst>
          </p:cNvPr>
          <p:cNvSpPr/>
          <p:nvPr userDrawn="1"/>
        </p:nvSpPr>
        <p:spPr>
          <a:xfrm>
            <a:off x="0" y="1"/>
            <a:ext cx="12192000" cy="45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9" name="Straight Connector 8">
            <a:extLst>
              <a:ext uri="{FF2B5EF4-FFF2-40B4-BE49-F238E27FC236}">
                <a16:creationId xmlns:a16="http://schemas.microsoft.com/office/drawing/2014/main" xmlns="" id="{12B1BB7C-2ABB-3B4B-8989-9AF2730CE7E1}"/>
              </a:ext>
            </a:extLst>
          </p:cNvPr>
          <p:cNvCxnSpPr/>
          <p:nvPr userDrawn="1"/>
        </p:nvCxnSpPr>
        <p:spPr>
          <a:xfrm>
            <a:off x="865265" y="6144481"/>
            <a:ext cx="40747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xmlns="" id="{203AE6F2-C947-9247-AD9A-B7F513978152}"/>
              </a:ext>
            </a:extLst>
          </p:cNvPr>
          <p:cNvSpPr/>
          <p:nvPr userDrawn="1"/>
        </p:nvSpPr>
        <p:spPr>
          <a:xfrm>
            <a:off x="1418096" y="364893"/>
            <a:ext cx="9128502" cy="477733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1" name="Picture 10" descr="A close up of a logo&#10;&#10;Description automatically generated">
            <a:extLst>
              <a:ext uri="{FF2B5EF4-FFF2-40B4-BE49-F238E27FC236}">
                <a16:creationId xmlns:a16="http://schemas.microsoft.com/office/drawing/2014/main" xmlns="" id="{A4349929-D9C2-0443-AA6B-BEA1F67F1EF2}"/>
              </a:ext>
            </a:extLst>
          </p:cNvPr>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tretch>
            <a:fillRect/>
          </a:stretch>
        </p:blipFill>
        <p:spPr>
          <a:xfrm flipH="1">
            <a:off x="418815" y="364893"/>
            <a:ext cx="1383543" cy="1383543"/>
          </a:xfrm>
          <a:prstGeom prst="rect">
            <a:avLst/>
          </a:prstGeom>
          <a:noFill/>
        </p:spPr>
      </p:pic>
      <p:sp>
        <p:nvSpPr>
          <p:cNvPr id="5" name="Text Placeholder 4">
            <a:extLst>
              <a:ext uri="{FF2B5EF4-FFF2-40B4-BE49-F238E27FC236}">
                <a16:creationId xmlns:a16="http://schemas.microsoft.com/office/drawing/2014/main" xmlns="" id="{D8CFF89A-5E3B-2149-A444-E1D5359EE918}"/>
              </a:ext>
            </a:extLst>
          </p:cNvPr>
          <p:cNvSpPr>
            <a:spLocks noGrp="1"/>
          </p:cNvSpPr>
          <p:nvPr>
            <p:ph type="body" sz="quarter" idx="10"/>
          </p:nvPr>
        </p:nvSpPr>
        <p:spPr>
          <a:xfrm>
            <a:off x="1954213" y="713519"/>
            <a:ext cx="8086725" cy="3625120"/>
          </a:xfrm>
        </p:spPr>
        <p:txBody>
          <a:bodyPr>
            <a:normAutofit/>
          </a:bodyPr>
          <a:lstStyle>
            <a:lvl1pPr marL="0" indent="0">
              <a:lnSpc>
                <a:spcPct val="100000"/>
              </a:lnSpc>
              <a:buNone/>
              <a:defRPr sz="3200" b="0" i="1">
                <a:solidFill>
                  <a:schemeClr val="bg1"/>
                </a:solidFill>
              </a:defRPr>
            </a:lvl1pPr>
          </a:lstStyle>
          <a:p>
            <a:pPr lvl="0"/>
            <a:r>
              <a:rPr lang="en-US" dirty="0"/>
              <a:t>Click to edit Master text styles</a:t>
            </a:r>
          </a:p>
        </p:txBody>
      </p:sp>
      <p:sp>
        <p:nvSpPr>
          <p:cNvPr id="14" name="Text Placeholder 13">
            <a:extLst>
              <a:ext uri="{FF2B5EF4-FFF2-40B4-BE49-F238E27FC236}">
                <a16:creationId xmlns:a16="http://schemas.microsoft.com/office/drawing/2014/main" xmlns="" id="{076520E5-1402-B04D-A303-728E6FD27477}"/>
              </a:ext>
            </a:extLst>
          </p:cNvPr>
          <p:cNvSpPr>
            <a:spLocks noGrp="1"/>
          </p:cNvSpPr>
          <p:nvPr>
            <p:ph type="body" sz="quarter" idx="11" hasCustomPrompt="1"/>
          </p:nvPr>
        </p:nvSpPr>
        <p:spPr>
          <a:xfrm>
            <a:off x="865188" y="5468938"/>
            <a:ext cx="4075112" cy="519112"/>
          </a:xfrm>
        </p:spPr>
        <p:txBody>
          <a:bodyPr anchor="ctr" anchorCtr="0">
            <a:noAutofit/>
          </a:bodyPr>
          <a:lstStyle>
            <a:lvl1pPr marL="0" indent="0">
              <a:buNone/>
              <a:defRPr sz="2400" b="1" i="0">
                <a:solidFill>
                  <a:schemeClr val="accent3"/>
                </a:solidFill>
              </a:defRPr>
            </a:lvl1pPr>
          </a:lstStyle>
          <a:p>
            <a:pPr lvl="0"/>
            <a:r>
              <a:rPr lang="en-US" dirty="0"/>
              <a:t>QUOTATION AUTHOR</a:t>
            </a:r>
          </a:p>
        </p:txBody>
      </p:sp>
    </p:spTree>
    <p:extLst>
      <p:ext uri="{BB962C8B-B14F-4D97-AF65-F5344CB8AC3E}">
        <p14:creationId xmlns:p14="http://schemas.microsoft.com/office/powerpoint/2010/main" val="3245846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F720B7A-90E6-AF44-8F48-822ACA1E6E2A}"/>
              </a:ext>
            </a:extLst>
          </p:cNvPr>
          <p:cNvSpPr/>
          <p:nvPr userDrawn="1"/>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2" name="Picture 11" descr="A close up of a logo&#10;&#10;Description automatically generated">
            <a:extLst>
              <a:ext uri="{FF2B5EF4-FFF2-40B4-BE49-F238E27FC236}">
                <a16:creationId xmlns:a16="http://schemas.microsoft.com/office/drawing/2014/main" xmlns="" id="{F6C2FD5F-8A04-BE4C-970E-25BD62105A58}"/>
              </a:ext>
            </a:extLst>
          </p:cNvPr>
          <p:cNvPicPr>
            <a:picLocks noChangeAspect="1"/>
          </p:cNvPicPr>
          <p:nvPr userDrawn="1"/>
        </p:nvPicPr>
        <p:blipFill>
          <a:blip r:embed="rId2"/>
          <a:stretch>
            <a:fillRect/>
          </a:stretch>
        </p:blipFill>
        <p:spPr>
          <a:xfrm>
            <a:off x="1089648" y="5611903"/>
            <a:ext cx="2094811" cy="668557"/>
          </a:xfrm>
          <a:prstGeom prst="rect">
            <a:avLst/>
          </a:prstGeom>
        </p:spPr>
      </p:pic>
      <p:pic>
        <p:nvPicPr>
          <p:cNvPr id="13" name="Picture 12">
            <a:extLst>
              <a:ext uri="{FF2B5EF4-FFF2-40B4-BE49-F238E27FC236}">
                <a16:creationId xmlns:a16="http://schemas.microsoft.com/office/drawing/2014/main" xmlns="" id="{85BFAA19-DA17-AD45-8496-C7466899EB6F}"/>
              </a:ext>
            </a:extLst>
          </p:cNvPr>
          <p:cNvPicPr>
            <a:picLocks noChangeAspect="1"/>
          </p:cNvPicPr>
          <p:nvPr userDrawn="1"/>
        </p:nvPicPr>
        <p:blipFill>
          <a:blip r:embed="rId3"/>
          <a:srcRect/>
          <a:stretch/>
        </p:blipFill>
        <p:spPr>
          <a:xfrm>
            <a:off x="3782357" y="5584260"/>
            <a:ext cx="2094828" cy="755960"/>
          </a:xfrm>
          <a:prstGeom prst="rect">
            <a:avLst/>
          </a:prstGeom>
        </p:spPr>
      </p:pic>
      <p:cxnSp>
        <p:nvCxnSpPr>
          <p:cNvPr id="15" name="Straight Connector 14">
            <a:extLst>
              <a:ext uri="{FF2B5EF4-FFF2-40B4-BE49-F238E27FC236}">
                <a16:creationId xmlns:a16="http://schemas.microsoft.com/office/drawing/2014/main" xmlns="" id="{049D10FB-0389-604F-AEC8-52EF9301C50D}"/>
              </a:ext>
            </a:extLst>
          </p:cNvPr>
          <p:cNvCxnSpPr>
            <a:cxnSpLocks/>
          </p:cNvCxnSpPr>
          <p:nvPr userDrawn="1"/>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75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10000"/>
              </a:lnSpc>
              <a:spcAft>
                <a:spcPts val="1000"/>
              </a:spcAft>
              <a:defRPr b="0" i="0">
                <a:latin typeface="Calibri" panose="020F0502020204030204" pitchFamily="34" charset="0"/>
                <a:ea typeface="Roboto Condensed" panose="02000000000000000000" pitchFamily="2" charset="0"/>
              </a:defRPr>
            </a:lvl1pPr>
            <a:lvl2pPr>
              <a:lnSpc>
                <a:spcPct val="110000"/>
              </a:lnSpc>
              <a:spcAft>
                <a:spcPts val="1000"/>
              </a:spcAft>
              <a:defRPr b="0" i="0">
                <a:latin typeface="Calibri" panose="020F0502020204030204" pitchFamily="34" charset="0"/>
                <a:ea typeface="Roboto Condensed" panose="02000000000000000000" pitchFamily="2" charset="0"/>
              </a:defRPr>
            </a:lvl2pPr>
            <a:lvl3pPr>
              <a:lnSpc>
                <a:spcPct val="110000"/>
              </a:lnSpc>
              <a:spcAft>
                <a:spcPts val="1000"/>
              </a:spcAft>
              <a:defRPr b="0" i="0">
                <a:latin typeface="Calibri" panose="020F0502020204030204" pitchFamily="34" charset="0"/>
                <a:ea typeface="Roboto Condensed" panose="02000000000000000000" pitchFamily="2" charset="0"/>
              </a:defRPr>
            </a:lvl3pPr>
            <a:lvl4pPr>
              <a:lnSpc>
                <a:spcPct val="110000"/>
              </a:lnSpc>
              <a:spcAft>
                <a:spcPts val="1000"/>
              </a:spcAft>
              <a:defRPr b="0" i="0">
                <a:latin typeface="Calibri" panose="020F0502020204030204" pitchFamily="34" charset="0"/>
                <a:ea typeface="Roboto Condensed" panose="02000000000000000000" pitchFamily="2" charset="0"/>
              </a:defRPr>
            </a:lvl4pPr>
            <a:lvl5pPr>
              <a:lnSpc>
                <a:spcPct val="110000"/>
              </a:lnSpc>
              <a:spcAft>
                <a:spcPts val="1000"/>
              </a:spcAft>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ound Same Side Corner Rectangle 7">
            <a:extLst>
              <a:ext uri="{FF2B5EF4-FFF2-40B4-BE49-F238E27FC236}">
                <a16:creationId xmlns:a16="http://schemas.microsoft.com/office/drawing/2014/main" xmlns=""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Slide Number Placeholder 5">
            <a:extLst>
              <a:ext uri="{FF2B5EF4-FFF2-40B4-BE49-F238E27FC236}">
                <a16:creationId xmlns:a16="http://schemas.microsoft.com/office/drawing/2014/main" xmlns=""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Tree>
    <p:extLst>
      <p:ext uri="{BB962C8B-B14F-4D97-AF65-F5344CB8AC3E}">
        <p14:creationId xmlns:p14="http://schemas.microsoft.com/office/powerpoint/2010/main" val="28968362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105AFFA7-3205-1D46-8EA0-0D0FA10B2D12}"/>
              </a:ext>
            </a:extLst>
          </p:cNvPr>
          <p:cNvSpPr>
            <a:spLocks noGrp="1"/>
          </p:cNvSpPr>
          <p:nvPr>
            <p:ph type="pic" sz="quarter" idx="10" hasCustomPrompt="1"/>
          </p:nvPr>
        </p:nvSpPr>
        <p:spPr>
          <a:xfrm>
            <a:off x="0" y="0"/>
            <a:ext cx="7440613" cy="6858000"/>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4" name="Rounded Rectangle 8">
            <a:extLst>
              <a:ext uri="{FF2B5EF4-FFF2-40B4-BE49-F238E27FC236}">
                <a16:creationId xmlns:a16="http://schemas.microsoft.com/office/drawing/2014/main" xmlns="" id="{FD878BFE-D35B-364B-BC1E-6A6D135C619E}"/>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7">
            <a:extLst>
              <a:ext uri="{FF2B5EF4-FFF2-40B4-BE49-F238E27FC236}">
                <a16:creationId xmlns:a16="http://schemas.microsoft.com/office/drawing/2014/main" xmlns="" id="{7E4A8302-D79A-CC44-B437-4FE9981BEAC5}"/>
              </a:ext>
            </a:extLst>
          </p:cNvPr>
          <p:cNvSpPr>
            <a:spLocks noGrp="1"/>
          </p:cNvSpPr>
          <p:nvPr>
            <p:ph type="body" sz="quarter" idx="11" hasCustomPrompt="1"/>
          </p:nvPr>
        </p:nvSpPr>
        <p:spPr>
          <a:xfrm>
            <a:off x="7978775" y="2222500"/>
            <a:ext cx="2797175" cy="717550"/>
          </a:xfrm>
        </p:spPr>
        <p:txBody>
          <a:bodyPr anchor="ctr" anchorCtr="0">
            <a:normAutofit/>
          </a:bodyPr>
          <a:lstStyle>
            <a:lvl1pPr marL="0" indent="0">
              <a:buNone/>
              <a:defRPr sz="1800" b="1" i="0" spc="100" baseline="0"/>
            </a:lvl1pPr>
          </a:lstStyle>
          <a:p>
            <a:pPr lvl="0"/>
            <a:r>
              <a:rPr lang="en-US" dirty="0"/>
              <a:t>SECTION NO.	</a:t>
            </a:r>
          </a:p>
        </p:txBody>
      </p:sp>
      <p:sp>
        <p:nvSpPr>
          <p:cNvPr id="9" name="Text Placeholder 7">
            <a:extLst>
              <a:ext uri="{FF2B5EF4-FFF2-40B4-BE49-F238E27FC236}">
                <a16:creationId xmlns:a16="http://schemas.microsoft.com/office/drawing/2014/main" xmlns="" id="{169CCDFC-1A20-774A-9821-7D758CB5BE45}"/>
              </a:ext>
            </a:extLst>
          </p:cNvPr>
          <p:cNvSpPr>
            <a:spLocks noGrp="1"/>
          </p:cNvSpPr>
          <p:nvPr>
            <p:ph type="body" sz="quarter" idx="12" hasCustomPrompt="1"/>
          </p:nvPr>
        </p:nvSpPr>
        <p:spPr>
          <a:xfrm>
            <a:off x="7978775" y="3070225"/>
            <a:ext cx="3762849" cy="2254810"/>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
        <p:nvSpPr>
          <p:cNvPr id="10" name="Rounded Rectangle 9">
            <a:extLst>
              <a:ext uri="{FF2B5EF4-FFF2-40B4-BE49-F238E27FC236}">
                <a16:creationId xmlns:a16="http://schemas.microsoft.com/office/drawing/2014/main" xmlns="" id="{230B1047-261F-C045-8795-B524E6638AE5}"/>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670480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without Photo">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FD40AF5C-D7E3-704F-A3BD-0A65FBC11ADD}"/>
              </a:ext>
            </a:extLst>
          </p:cNvPr>
          <p:cNvSpPr/>
          <p:nvPr userDrawn="1"/>
        </p:nvSpPr>
        <p:spPr>
          <a:xfrm>
            <a:off x="776311" y="884582"/>
            <a:ext cx="3498573" cy="5088835"/>
          </a:xfrm>
          <a:prstGeom prst="roundRect">
            <a:avLst>
              <a:gd name="adj" fmla="val 85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8" name="Straight Connector 7">
            <a:extLst>
              <a:ext uri="{FF2B5EF4-FFF2-40B4-BE49-F238E27FC236}">
                <a16:creationId xmlns:a16="http://schemas.microsoft.com/office/drawing/2014/main" xmlns="" id="{6C57EA79-EEEF-AB42-A7DF-4B9392AB5D3A}"/>
              </a:ext>
            </a:extLst>
          </p:cNvPr>
          <p:cNvCxnSpPr/>
          <p:nvPr userDrawn="1"/>
        </p:nvCxnSpPr>
        <p:spPr>
          <a:xfrm>
            <a:off x="1335479" y="4783546"/>
            <a:ext cx="6165251"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xmlns="" id="{909BA636-D335-B042-962D-A88C834A6817}"/>
              </a:ext>
            </a:extLst>
          </p:cNvPr>
          <p:cNvSpPr>
            <a:spLocks noGrp="1"/>
          </p:cNvSpPr>
          <p:nvPr>
            <p:ph type="body" sz="quarter" idx="11" hasCustomPrompt="1"/>
          </p:nvPr>
        </p:nvSpPr>
        <p:spPr>
          <a:xfrm>
            <a:off x="1335479" y="1453870"/>
            <a:ext cx="2797175" cy="717550"/>
          </a:xfrm>
        </p:spPr>
        <p:txBody>
          <a:bodyPr anchor="ctr" anchorCtr="0">
            <a:normAutofit/>
          </a:bodyPr>
          <a:lstStyle>
            <a:lvl1pPr marL="0" indent="0">
              <a:buNone/>
              <a:defRPr sz="1800" b="1" i="0" spc="100" baseline="0"/>
            </a:lvl1pPr>
          </a:lstStyle>
          <a:p>
            <a:pPr lvl="0"/>
            <a:r>
              <a:rPr lang="en-US" dirty="0"/>
              <a:t>SECTION NO.	</a:t>
            </a:r>
          </a:p>
        </p:txBody>
      </p:sp>
      <p:sp>
        <p:nvSpPr>
          <p:cNvPr id="10" name="Text Placeholder 7">
            <a:extLst>
              <a:ext uri="{FF2B5EF4-FFF2-40B4-BE49-F238E27FC236}">
                <a16:creationId xmlns:a16="http://schemas.microsoft.com/office/drawing/2014/main" xmlns="" id="{835E5705-1499-EC4A-AE62-51BEA6A8904B}"/>
              </a:ext>
            </a:extLst>
          </p:cNvPr>
          <p:cNvSpPr>
            <a:spLocks noGrp="1"/>
          </p:cNvSpPr>
          <p:nvPr>
            <p:ph type="body" sz="quarter" idx="12" hasCustomPrompt="1"/>
          </p:nvPr>
        </p:nvSpPr>
        <p:spPr>
          <a:xfrm>
            <a:off x="1335479" y="2301595"/>
            <a:ext cx="9153227" cy="2254810"/>
          </a:xfrm>
        </p:spPr>
        <p:txBody>
          <a:bodyPr anchor="b" anchorCtr="0">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843038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ondary Section Header">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xmlns="" id="{835E5705-1499-EC4A-AE62-51BEA6A8904B}"/>
              </a:ext>
            </a:extLst>
          </p:cNvPr>
          <p:cNvSpPr>
            <a:spLocks noGrp="1"/>
          </p:cNvSpPr>
          <p:nvPr>
            <p:ph type="body" sz="quarter" idx="12" hasCustomPrompt="1"/>
          </p:nvPr>
        </p:nvSpPr>
        <p:spPr>
          <a:xfrm>
            <a:off x="1766013" y="1820629"/>
            <a:ext cx="9153227" cy="3216742"/>
          </a:xfrm>
        </p:spPr>
        <p:txBody>
          <a:bodyPr anchor="ctr" anchorCtr="0">
            <a:normAutofit/>
          </a:bodyPr>
          <a:lstStyle>
            <a:lvl1pPr marL="0" indent="0">
              <a:buNone/>
              <a:defRPr sz="4400" b="0" i="0" spc="100" baseline="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cxnSp>
        <p:nvCxnSpPr>
          <p:cNvPr id="6" name="Straight Connector 5">
            <a:extLst>
              <a:ext uri="{FF2B5EF4-FFF2-40B4-BE49-F238E27FC236}">
                <a16:creationId xmlns:a16="http://schemas.microsoft.com/office/drawing/2014/main" xmlns="" id="{8C3B5359-7184-FA45-8359-C1A5C39B276A}"/>
              </a:ext>
            </a:extLst>
          </p:cNvPr>
          <p:cNvCxnSpPr>
            <a:cxnSpLocks/>
          </p:cNvCxnSpPr>
          <p:nvPr userDrawn="1"/>
        </p:nvCxnSpPr>
        <p:spPr>
          <a:xfrm>
            <a:off x="1766013" y="3967491"/>
            <a:ext cx="5616100"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547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74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51320E-4719-6D41-8FD0-DAC75A474C28}"/>
              </a:ext>
            </a:extLst>
          </p:cNvPr>
          <p:cNvSpPr>
            <a:spLocks noGrp="1"/>
          </p:cNvSpPr>
          <p:nvPr>
            <p:ph type="title"/>
          </p:nvPr>
        </p:nvSpPr>
        <p:spPr>
          <a:xfrm>
            <a:off x="838200" y="365125"/>
            <a:ext cx="10515600" cy="1325563"/>
          </a:xfrm>
          <a:prstGeom prst="rect">
            <a:avLst/>
          </a:prstGeom>
        </p:spPr>
        <p:txBody>
          <a:bodyPr/>
          <a:lstStyle>
            <a:lvl1pPr>
              <a:defRPr b="0" i="0"/>
            </a:lvl1pPr>
          </a:lstStyle>
          <a:p>
            <a:r>
              <a:rPr lang="en-US" dirty="0"/>
              <a:t>Click to edit Master title style</a:t>
            </a:r>
          </a:p>
        </p:txBody>
      </p:sp>
      <p:sp>
        <p:nvSpPr>
          <p:cNvPr id="3" name="Content Placeholder 2">
            <a:extLst>
              <a:ext uri="{FF2B5EF4-FFF2-40B4-BE49-F238E27FC236}">
                <a16:creationId xmlns:a16="http://schemas.microsoft.com/office/drawing/2014/main" xmlns="" id="{E58DE44C-4E2E-9B44-ABD5-CA13BA5F7D98}"/>
              </a:ext>
            </a:extLst>
          </p:cNvPr>
          <p:cNvSpPr>
            <a:spLocks noGrp="1"/>
          </p:cNvSpPr>
          <p:nvPr>
            <p:ph idx="1"/>
          </p:nvPr>
        </p:nvSpPr>
        <p:spPr>
          <a:xfrm>
            <a:off x="838200" y="1825625"/>
            <a:ext cx="10515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ound Same Side Corner Rectangle 8">
            <a:extLst>
              <a:ext uri="{FF2B5EF4-FFF2-40B4-BE49-F238E27FC236}">
                <a16:creationId xmlns:a16="http://schemas.microsoft.com/office/drawing/2014/main" xmlns="" id="{39B62140-2561-3247-A1AE-808010A58727}"/>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412422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58DE44C-4E2E-9B44-ABD5-CA13BA5F7D98}"/>
              </a:ext>
            </a:extLst>
          </p:cNvPr>
          <p:cNvSpPr>
            <a:spLocks noGrp="1"/>
          </p:cNvSpPr>
          <p:nvPr>
            <p:ph idx="1"/>
          </p:nvPr>
        </p:nvSpPr>
        <p:spPr>
          <a:xfrm>
            <a:off x="838200" y="1825625"/>
            <a:ext cx="10515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xmlns="" id="{A986342E-27DE-964E-91BA-F45D2111DA04}"/>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6" name="Text Placeholder 10">
            <a:extLst>
              <a:ext uri="{FF2B5EF4-FFF2-40B4-BE49-F238E27FC236}">
                <a16:creationId xmlns:a16="http://schemas.microsoft.com/office/drawing/2014/main" xmlns="" id="{51054B06-8EC3-0644-8FFA-415D13338931}"/>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8" name="Round Same Side Corner Rectangle 7">
            <a:extLst>
              <a:ext uri="{FF2B5EF4-FFF2-40B4-BE49-F238E27FC236}">
                <a16:creationId xmlns:a16="http://schemas.microsoft.com/office/drawing/2014/main" xmlns="" id="{71491C08-DABD-DF47-B7A3-FFD64343A9AC}"/>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27515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7" name="Round Same Side Corner Rectangle 6">
            <a:extLst>
              <a:ext uri="{FF2B5EF4-FFF2-40B4-BE49-F238E27FC236}">
                <a16:creationId xmlns:a16="http://schemas.microsoft.com/office/drawing/2014/main" xmlns=""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xmlns="" id="{507D79F2-92AF-444C-A486-38D0F6244947}"/>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8" name="Round Same Side Corner Rectangle 7">
            <a:extLst>
              <a:ext uri="{FF2B5EF4-FFF2-40B4-BE49-F238E27FC236}">
                <a16:creationId xmlns:a16="http://schemas.microsoft.com/office/drawing/2014/main" xmlns="" id="{CA5F3F91-A1FF-0F42-980A-2CC6B99CCBEF}"/>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4795392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a:extLst>
              <a:ext uri="{FF2B5EF4-FFF2-40B4-BE49-F238E27FC236}">
                <a16:creationId xmlns:a16="http://schemas.microsoft.com/office/drawing/2014/main" xmlns="" id="{F602D2B1-3D05-2E42-913E-D79B8C3ECBFA}"/>
              </a:ext>
            </a:extLst>
          </p:cNvPr>
          <p:cNvSpPr>
            <a:spLocks noGrp="1"/>
          </p:cNvSpPr>
          <p:nvPr>
            <p:ph type="body" sz="quarter" idx="11"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Text Placeholder 10">
            <a:extLst>
              <a:ext uri="{FF2B5EF4-FFF2-40B4-BE49-F238E27FC236}">
                <a16:creationId xmlns:a16="http://schemas.microsoft.com/office/drawing/2014/main" xmlns="" id="{40FAD702-4EFE-0D47-89D5-915D87312F02}"/>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Slide Number Placeholder 5">
            <a:extLst>
              <a:ext uri="{FF2B5EF4-FFF2-40B4-BE49-F238E27FC236}">
                <a16:creationId xmlns:a16="http://schemas.microsoft.com/office/drawing/2014/main" xmlns="" id="{CDC3AD18-6832-4440-841B-22AA70FEF9D0}"/>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8" name="Round Same Side Corner Rectangle 7">
            <a:extLst>
              <a:ext uri="{FF2B5EF4-FFF2-40B4-BE49-F238E27FC236}">
                <a16:creationId xmlns:a16="http://schemas.microsoft.com/office/drawing/2014/main" xmlns="" id="{DED3437E-6824-714D-A45C-F5A68AAEE69B}"/>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966622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8" name="Round Same Side Corner Rectangle 7">
            <a:extLst>
              <a:ext uri="{FF2B5EF4-FFF2-40B4-BE49-F238E27FC236}">
                <a16:creationId xmlns:a16="http://schemas.microsoft.com/office/drawing/2014/main" xmlns=""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Picture Placeholder 4">
            <a:extLst>
              <a:ext uri="{FF2B5EF4-FFF2-40B4-BE49-F238E27FC236}">
                <a16:creationId xmlns:a16="http://schemas.microsoft.com/office/drawing/2014/main" xmlns=""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7" name="Round Same Side Corner Rectangle 6">
            <a:extLst>
              <a:ext uri="{FF2B5EF4-FFF2-40B4-BE49-F238E27FC236}">
                <a16:creationId xmlns:a16="http://schemas.microsoft.com/office/drawing/2014/main" xmlns="" id="{1D0E0ABA-298E-C747-B957-798E4C257421}"/>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558158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8" name="Text Placeholder 10">
            <a:extLst>
              <a:ext uri="{FF2B5EF4-FFF2-40B4-BE49-F238E27FC236}">
                <a16:creationId xmlns:a16="http://schemas.microsoft.com/office/drawing/2014/main" xmlns="" id="{43B668D0-AAAB-0345-82F3-3ED553755883}"/>
              </a:ext>
            </a:extLst>
          </p:cNvPr>
          <p:cNvSpPr>
            <a:spLocks noGrp="1"/>
          </p:cNvSpPr>
          <p:nvPr>
            <p:ph type="body" sz="quarter" idx="12" hasCustomPrompt="1"/>
          </p:nvPr>
        </p:nvSpPr>
        <p:spPr>
          <a:xfrm>
            <a:off x="838200" y="3997576"/>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Picture Placeholder 4">
            <a:extLst>
              <a:ext uri="{FF2B5EF4-FFF2-40B4-BE49-F238E27FC236}">
                <a16:creationId xmlns:a16="http://schemas.microsoft.com/office/drawing/2014/main" xmlns=""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1" name="Round Same Side Corner Rectangle 10">
            <a:extLst>
              <a:ext uri="{FF2B5EF4-FFF2-40B4-BE49-F238E27FC236}">
                <a16:creationId xmlns:a16="http://schemas.microsoft.com/office/drawing/2014/main" xmlns="" id="{8FBAE7ED-2292-B44B-A31C-6ADFE096AAF7}"/>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45982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7" name="Round Same Side Corner Rectangle 6">
            <a:extLst>
              <a:ext uri="{FF2B5EF4-FFF2-40B4-BE49-F238E27FC236}">
                <a16:creationId xmlns:a16="http://schemas.microsoft.com/office/drawing/2014/main" xmlns=""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xmlns="" id="{507D79F2-92AF-444C-A486-38D0F624494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Tree>
    <p:extLst>
      <p:ext uri="{BB962C8B-B14F-4D97-AF65-F5344CB8AC3E}">
        <p14:creationId xmlns:p14="http://schemas.microsoft.com/office/powerpoint/2010/main" val="18746311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14" name="Picture Placeholder 4">
            <a:extLst>
              <a:ext uri="{FF2B5EF4-FFF2-40B4-BE49-F238E27FC236}">
                <a16:creationId xmlns:a16="http://schemas.microsoft.com/office/drawing/2014/main" xmlns=""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9" name="Text Placeholder 10">
            <a:extLst>
              <a:ext uri="{FF2B5EF4-FFF2-40B4-BE49-F238E27FC236}">
                <a16:creationId xmlns:a16="http://schemas.microsoft.com/office/drawing/2014/main" xmlns="" id="{E59A3D2A-B496-1E4C-9A8E-687AD71A5F70}"/>
              </a:ext>
            </a:extLst>
          </p:cNvPr>
          <p:cNvSpPr>
            <a:spLocks noGrp="1"/>
          </p:cNvSpPr>
          <p:nvPr>
            <p:ph type="body" sz="quarter" idx="12" hasCustomPrompt="1"/>
          </p:nvPr>
        </p:nvSpPr>
        <p:spPr>
          <a:xfrm>
            <a:off x="838200" y="3298018"/>
            <a:ext cx="10515600" cy="250828"/>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Round Same Side Corner Rectangle 9">
            <a:extLst>
              <a:ext uri="{FF2B5EF4-FFF2-40B4-BE49-F238E27FC236}">
                <a16:creationId xmlns:a16="http://schemas.microsoft.com/office/drawing/2014/main" xmlns=""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xmlns="" id="{817F4DAA-40D8-0344-B135-051C239BE550}"/>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893100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xmlns=""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9" name="Text Placeholder 10">
            <a:extLst>
              <a:ext uri="{FF2B5EF4-FFF2-40B4-BE49-F238E27FC236}">
                <a16:creationId xmlns:a16="http://schemas.microsoft.com/office/drawing/2014/main" xmlns="" id="{E59A3D2A-B496-1E4C-9A8E-687AD71A5F70}"/>
              </a:ext>
            </a:extLst>
          </p:cNvPr>
          <p:cNvSpPr>
            <a:spLocks noGrp="1"/>
          </p:cNvSpPr>
          <p:nvPr>
            <p:ph type="body" sz="quarter" idx="12" hasCustomPrompt="1"/>
          </p:nvPr>
        </p:nvSpPr>
        <p:spPr>
          <a:xfrm>
            <a:off x="838200" y="3298018"/>
            <a:ext cx="10515600" cy="250828"/>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Text Placeholder 10">
            <a:extLst>
              <a:ext uri="{FF2B5EF4-FFF2-40B4-BE49-F238E27FC236}">
                <a16:creationId xmlns:a16="http://schemas.microsoft.com/office/drawing/2014/main" xmlns="" id="{0C1ED0D0-82D4-9A46-99B9-7812471E199E}"/>
              </a:ext>
            </a:extLst>
          </p:cNvPr>
          <p:cNvSpPr>
            <a:spLocks noGrp="1"/>
          </p:cNvSpPr>
          <p:nvPr>
            <p:ph type="body" sz="quarter" idx="13" hasCustomPrompt="1"/>
          </p:nvPr>
        </p:nvSpPr>
        <p:spPr>
          <a:xfrm>
            <a:off x="838200" y="4137273"/>
            <a:ext cx="10515600" cy="250828"/>
          </a:xfrm>
        </p:spPr>
        <p:txBody>
          <a:bodyPr anchor="ctr" anchorCtr="0">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1" name="Round Same Side Corner Rectangle 10">
            <a:extLst>
              <a:ext uri="{FF2B5EF4-FFF2-40B4-BE49-F238E27FC236}">
                <a16:creationId xmlns:a16="http://schemas.microsoft.com/office/drawing/2014/main" xmlns=""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Picture Placeholder 4">
            <a:extLst>
              <a:ext uri="{FF2B5EF4-FFF2-40B4-BE49-F238E27FC236}">
                <a16:creationId xmlns:a16="http://schemas.microsoft.com/office/drawing/2014/main" xmlns=""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4" name="Round Same Side Corner Rectangle 13">
            <a:extLst>
              <a:ext uri="{FF2B5EF4-FFF2-40B4-BE49-F238E27FC236}">
                <a16:creationId xmlns:a16="http://schemas.microsoft.com/office/drawing/2014/main" xmlns="" id="{26F6F37B-AE6D-A945-9C20-E976A4E27E03}"/>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811961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51320E-4719-6D41-8FD0-DAC75A474C28}"/>
              </a:ext>
            </a:extLst>
          </p:cNvPr>
          <p:cNvSpPr>
            <a:spLocks noGrp="1"/>
          </p:cNvSpPr>
          <p:nvPr>
            <p:ph type="title"/>
          </p:nvPr>
        </p:nvSpPr>
        <p:spPr>
          <a:xfrm>
            <a:off x="838200" y="365125"/>
            <a:ext cx="10515600" cy="1325563"/>
          </a:xfrm>
          <a:prstGeom prst="rect">
            <a:avLst/>
          </a:prstGeom>
        </p:spPr>
        <p:txBody>
          <a:bodyPr/>
          <a:lstStyle>
            <a:lvl1pPr>
              <a:defRPr b="0" i="0"/>
            </a:lvl1pPr>
          </a:lstStyle>
          <a:p>
            <a:r>
              <a:rPr lang="en-US" dirty="0"/>
              <a:t>Click to edit Master title style</a:t>
            </a:r>
          </a:p>
        </p:txBody>
      </p:sp>
      <p:sp>
        <p:nvSpPr>
          <p:cNvPr id="5" name="Content Placeholder 2">
            <a:extLst>
              <a:ext uri="{FF2B5EF4-FFF2-40B4-BE49-F238E27FC236}">
                <a16:creationId xmlns:a16="http://schemas.microsoft.com/office/drawing/2014/main" xmlns="" id="{0DE6DE14-3143-9645-894C-782E499241C8}"/>
              </a:ext>
            </a:extLst>
          </p:cNvPr>
          <p:cNvSpPr>
            <a:spLocks noGrp="1"/>
          </p:cNvSpPr>
          <p:nvPr>
            <p:ph sz="half" idx="1"/>
          </p:nvPr>
        </p:nvSpPr>
        <p:spPr>
          <a:xfrm>
            <a:off x="838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xmlns="" id="{7999D52B-2766-E04D-A897-BF61C8A43EEE}"/>
              </a:ext>
            </a:extLst>
          </p:cNvPr>
          <p:cNvSpPr>
            <a:spLocks noGrp="1"/>
          </p:cNvSpPr>
          <p:nvPr>
            <p:ph sz="half" idx="2"/>
          </p:nvPr>
        </p:nvSpPr>
        <p:spPr>
          <a:xfrm>
            <a:off x="6172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ound Same Side Corner Rectangle 7">
            <a:extLst>
              <a:ext uri="{FF2B5EF4-FFF2-40B4-BE49-F238E27FC236}">
                <a16:creationId xmlns:a16="http://schemas.microsoft.com/office/drawing/2014/main" xmlns="" id="{7B5881FB-2C3C-AF42-88A6-EE1620918B10}"/>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98094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xmlns="" id="{5B37AF51-45BF-FB4A-94A8-D34798B7A2B3}"/>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7" name="Round Same Side Corner Rectangle 6">
            <a:extLst>
              <a:ext uri="{FF2B5EF4-FFF2-40B4-BE49-F238E27FC236}">
                <a16:creationId xmlns:a16="http://schemas.microsoft.com/office/drawing/2014/main" xmlns=""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itle 1">
            <a:extLst>
              <a:ext uri="{FF2B5EF4-FFF2-40B4-BE49-F238E27FC236}">
                <a16:creationId xmlns:a16="http://schemas.microsoft.com/office/drawing/2014/main" xmlns=""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9" name="Text Placeholder 10">
            <a:extLst>
              <a:ext uri="{FF2B5EF4-FFF2-40B4-BE49-F238E27FC236}">
                <a16:creationId xmlns:a16="http://schemas.microsoft.com/office/drawing/2014/main" xmlns="" id="{7552952F-B6FE-354B-9851-16419FD776E8}"/>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1" name="Round Same Side Corner Rectangle 10">
            <a:extLst>
              <a:ext uri="{FF2B5EF4-FFF2-40B4-BE49-F238E27FC236}">
                <a16:creationId xmlns:a16="http://schemas.microsoft.com/office/drawing/2014/main" xmlns="" id="{5936CA6D-4045-4F4E-93BF-E274711023A2}"/>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744926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0DE6DE14-3143-9645-894C-782E499241C8}"/>
              </a:ext>
            </a:extLst>
          </p:cNvPr>
          <p:cNvSpPr>
            <a:spLocks noGrp="1"/>
          </p:cNvSpPr>
          <p:nvPr>
            <p:ph sz="half" idx="1"/>
          </p:nvPr>
        </p:nvSpPr>
        <p:spPr>
          <a:xfrm>
            <a:off x="838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xmlns="" id="{7999D52B-2766-E04D-A897-BF61C8A43EEE}"/>
              </a:ext>
            </a:extLst>
          </p:cNvPr>
          <p:cNvSpPr>
            <a:spLocks noGrp="1"/>
          </p:cNvSpPr>
          <p:nvPr>
            <p:ph sz="half" idx="2"/>
          </p:nvPr>
        </p:nvSpPr>
        <p:spPr>
          <a:xfrm>
            <a:off x="6172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xmlns="" id="{D4EA8AF4-B72F-FD4D-A879-ACAE8C2E506C}"/>
              </a:ext>
            </a:extLst>
          </p:cNvPr>
          <p:cNvSpPr>
            <a:spLocks noGrp="1"/>
          </p:cNvSpPr>
          <p:nvPr>
            <p:ph type="title"/>
          </p:nvPr>
        </p:nvSpPr>
        <p:spPr>
          <a:xfrm>
            <a:off x="838200" y="67944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9" name="Text Placeholder 10">
            <a:extLst>
              <a:ext uri="{FF2B5EF4-FFF2-40B4-BE49-F238E27FC236}">
                <a16:creationId xmlns:a16="http://schemas.microsoft.com/office/drawing/2014/main" xmlns="" id="{82B0402F-2AE8-514B-AD74-79E2E8E09DC9}"/>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Round Same Side Corner Rectangle 9">
            <a:extLst>
              <a:ext uri="{FF2B5EF4-FFF2-40B4-BE49-F238E27FC236}">
                <a16:creationId xmlns:a16="http://schemas.microsoft.com/office/drawing/2014/main" xmlns="" id="{A6752E11-A7E1-E047-A6F1-F89DCBAF6DEB}"/>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8891425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6AA11CB-F285-4647-B131-8B62F672CE78}"/>
              </a:ext>
            </a:extLst>
          </p:cNvPr>
          <p:cNvSpPr>
            <a:spLocks noGrp="1"/>
          </p:cNvSpPr>
          <p:nvPr>
            <p:ph type="title"/>
          </p:nvPr>
        </p:nvSpPr>
        <p:spPr>
          <a:xfrm>
            <a:off x="838200" y="712106"/>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12" name="Text Placeholder 10">
            <a:extLst>
              <a:ext uri="{FF2B5EF4-FFF2-40B4-BE49-F238E27FC236}">
                <a16:creationId xmlns:a16="http://schemas.microsoft.com/office/drawing/2014/main" xmlns=""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3" name="Text Placeholder 10">
            <a:extLst>
              <a:ext uri="{FF2B5EF4-FFF2-40B4-BE49-F238E27FC236}">
                <a16:creationId xmlns:a16="http://schemas.microsoft.com/office/drawing/2014/main" xmlns="" id="{28BD6A0D-B035-ED43-B30D-7099F76B8E39}"/>
              </a:ext>
            </a:extLst>
          </p:cNvPr>
          <p:cNvSpPr>
            <a:spLocks noGrp="1"/>
          </p:cNvSpPr>
          <p:nvPr>
            <p:ph type="body" sz="quarter" idx="11"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4" name="Slide Number Placeholder 5">
            <a:extLst>
              <a:ext uri="{FF2B5EF4-FFF2-40B4-BE49-F238E27FC236}">
                <a16:creationId xmlns:a16="http://schemas.microsoft.com/office/drawing/2014/main" xmlns="" id="{4B89AE54-3132-B048-AFE0-763BFECA94B6}"/>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9" name="Round Same Side Corner Rectangle 8">
            <a:extLst>
              <a:ext uri="{FF2B5EF4-FFF2-40B4-BE49-F238E27FC236}">
                <a16:creationId xmlns:a16="http://schemas.microsoft.com/office/drawing/2014/main" xmlns=""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Content Placeholder 2">
            <a:extLst>
              <a:ext uri="{FF2B5EF4-FFF2-40B4-BE49-F238E27FC236}">
                <a16:creationId xmlns:a16="http://schemas.microsoft.com/office/drawing/2014/main" xmlns="" id="{4795FCDF-DC1B-0A4B-B660-138926C579A1}"/>
              </a:ext>
            </a:extLst>
          </p:cNvPr>
          <p:cNvSpPr>
            <a:spLocks noGrp="1"/>
          </p:cNvSpPr>
          <p:nvPr>
            <p:ph sz="half" idx="1"/>
          </p:nvPr>
        </p:nvSpPr>
        <p:spPr>
          <a:xfrm>
            <a:off x="83820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xmlns="" id="{063625C2-008C-2E49-A2D3-FB82FD4638D8}"/>
              </a:ext>
            </a:extLst>
          </p:cNvPr>
          <p:cNvSpPr>
            <a:spLocks noGrp="1"/>
          </p:cNvSpPr>
          <p:nvPr>
            <p:ph sz="half" idx="12"/>
          </p:nvPr>
        </p:nvSpPr>
        <p:spPr>
          <a:xfrm>
            <a:off x="622935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ound Same Side Corner Rectangle 15">
            <a:extLst>
              <a:ext uri="{FF2B5EF4-FFF2-40B4-BE49-F238E27FC236}">
                <a16:creationId xmlns:a16="http://schemas.microsoft.com/office/drawing/2014/main" xmlns="" id="{BCD4DDEC-A44E-AB41-8DB9-CA076AD9D14F}"/>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359674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a:extLst>
              <a:ext uri="{FF2B5EF4-FFF2-40B4-BE49-F238E27FC236}">
                <a16:creationId xmlns:a16="http://schemas.microsoft.com/office/drawing/2014/main" xmlns=""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xmlns=""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xmlns="" id="{679F132F-8815-9244-AFB6-10147192ED8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9" name="Round Same Side Corner Rectangle 8">
            <a:extLst>
              <a:ext uri="{FF2B5EF4-FFF2-40B4-BE49-F238E27FC236}">
                <a16:creationId xmlns:a16="http://schemas.microsoft.com/office/drawing/2014/main" xmlns=""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Round Same Side Corner Rectangle 12">
            <a:extLst>
              <a:ext uri="{FF2B5EF4-FFF2-40B4-BE49-F238E27FC236}">
                <a16:creationId xmlns:a16="http://schemas.microsoft.com/office/drawing/2014/main" xmlns="" id="{7349CB06-445F-414E-B80A-73B26B4D8531}"/>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08173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xmlns=""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a:extLst>
              <a:ext uri="{FF2B5EF4-FFF2-40B4-BE49-F238E27FC236}">
                <a16:creationId xmlns:a16="http://schemas.microsoft.com/office/drawing/2014/main" xmlns=""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xmlns=""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13" name="Text Placeholder 10">
            <a:extLst>
              <a:ext uri="{FF2B5EF4-FFF2-40B4-BE49-F238E27FC236}">
                <a16:creationId xmlns:a16="http://schemas.microsoft.com/office/drawing/2014/main" xmlns="" id="{3C3506C1-FD5F-3A4F-B5CD-3EDB59DF3E22}"/>
              </a:ext>
            </a:extLst>
          </p:cNvPr>
          <p:cNvSpPr>
            <a:spLocks noGrp="1"/>
          </p:cNvSpPr>
          <p:nvPr>
            <p:ph type="body" sz="quarter" idx="13"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6" name="Slide Number Placeholder 5">
            <a:extLst>
              <a:ext uri="{FF2B5EF4-FFF2-40B4-BE49-F238E27FC236}">
                <a16:creationId xmlns:a16="http://schemas.microsoft.com/office/drawing/2014/main" xmlns="" id="{D6B161E4-A07D-BD41-B450-B46B9CBCC6E2}"/>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14" name="Round Same Side Corner Rectangle 13">
            <a:extLst>
              <a:ext uri="{FF2B5EF4-FFF2-40B4-BE49-F238E27FC236}">
                <a16:creationId xmlns:a16="http://schemas.microsoft.com/office/drawing/2014/main" xmlns=""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5" name="Round Same Side Corner Rectangle 14">
            <a:extLst>
              <a:ext uri="{FF2B5EF4-FFF2-40B4-BE49-F238E27FC236}">
                <a16:creationId xmlns:a16="http://schemas.microsoft.com/office/drawing/2014/main" xmlns="" id="{AAF5E9F7-DBDC-B84C-BE1C-4FD6DD22501A}"/>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7924660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dirty="0"/>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endParaRPr lang="en-US" dirty="0"/>
          </a:p>
        </p:txBody>
      </p:sp>
      <p:sp>
        <p:nvSpPr>
          <p:cNvPr id="14" name="Slide Number Placeholder 5">
            <a:extLst>
              <a:ext uri="{FF2B5EF4-FFF2-40B4-BE49-F238E27FC236}">
                <a16:creationId xmlns:a16="http://schemas.microsoft.com/office/drawing/2014/main" xmlns="" id="{48547162-1AEE-2249-9AA7-721F94DC7029}"/>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7" name="Round Same Side Corner Rectangle 6">
            <a:extLst>
              <a:ext uri="{FF2B5EF4-FFF2-40B4-BE49-F238E27FC236}">
                <a16:creationId xmlns:a16="http://schemas.microsoft.com/office/drawing/2014/main" xmlns=""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xmlns="" id="{C1B991D8-2B66-2542-A7AD-F4AA54F5A63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5641726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dirty="0"/>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endParaRPr lang="en-US" dirty="0"/>
          </a:p>
        </p:txBody>
      </p:sp>
      <p:sp>
        <p:nvSpPr>
          <p:cNvPr id="7" name="Title 1">
            <a:extLst>
              <a:ext uri="{FF2B5EF4-FFF2-40B4-BE49-F238E27FC236}">
                <a16:creationId xmlns:a16="http://schemas.microsoft.com/office/drawing/2014/main" xmlns=""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10" name="Text Placeholder 10">
            <a:extLst>
              <a:ext uri="{FF2B5EF4-FFF2-40B4-BE49-F238E27FC236}">
                <a16:creationId xmlns:a16="http://schemas.microsoft.com/office/drawing/2014/main" xmlns="" id="{8B846F29-C348-BE48-8800-83CEB01C05CF}"/>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1" name="Slide Number Placeholder 5">
            <a:extLst>
              <a:ext uri="{FF2B5EF4-FFF2-40B4-BE49-F238E27FC236}">
                <a16:creationId xmlns:a16="http://schemas.microsoft.com/office/drawing/2014/main" xmlns="" id="{A19EA67D-05D0-9342-90AC-9FA46761A9CA}"/>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9" name="Round Same Side Corner Rectangle 8">
            <a:extLst>
              <a:ext uri="{FF2B5EF4-FFF2-40B4-BE49-F238E27FC236}">
                <a16:creationId xmlns:a16="http://schemas.microsoft.com/office/drawing/2014/main" xmlns=""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xmlns="" id="{6DC22D59-E0AE-394D-9353-DDFA8569DC84}"/>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0103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712106"/>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xmlns="" id="{EAB75C3C-FF66-5549-81D8-A768630F26C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dirty="0"/>
              <a:t>SUPER- TITLE</a:t>
            </a:r>
          </a:p>
        </p:txBody>
      </p:sp>
      <p:sp>
        <p:nvSpPr>
          <p:cNvPr id="9" name="Round Same Side Corner Rectangle 8">
            <a:extLst>
              <a:ext uri="{FF2B5EF4-FFF2-40B4-BE49-F238E27FC236}">
                <a16:creationId xmlns:a16="http://schemas.microsoft.com/office/drawing/2014/main" xmlns="" id="{16B85ECE-D168-2C4E-846D-6529661BBBB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Slide Number Placeholder 5">
            <a:extLst>
              <a:ext uri="{FF2B5EF4-FFF2-40B4-BE49-F238E27FC236}">
                <a16:creationId xmlns:a16="http://schemas.microsoft.com/office/drawing/2014/main" xmlns=""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Tree>
    <p:extLst>
      <p:ext uri="{BB962C8B-B14F-4D97-AF65-F5344CB8AC3E}">
        <p14:creationId xmlns:p14="http://schemas.microsoft.com/office/powerpoint/2010/main" val="40832454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dirty="0"/>
              <a:t>Click to edit Master text styles</a:t>
            </a:r>
          </a:p>
        </p:txBody>
      </p:sp>
      <p:sp>
        <p:nvSpPr>
          <p:cNvPr id="6" name="Picture Placeholder 5">
            <a:extLst>
              <a:ext uri="{FF2B5EF4-FFF2-40B4-BE49-F238E27FC236}">
                <a16:creationId xmlns:a16="http://schemas.microsoft.com/office/drawing/2014/main" xmlns=""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dirty="0"/>
              <a:t>Insert Photo Here</a:t>
            </a:r>
          </a:p>
        </p:txBody>
      </p:sp>
      <p:sp>
        <p:nvSpPr>
          <p:cNvPr id="7" name="Round Same Side Corner Rectangle 6">
            <a:extLst>
              <a:ext uri="{FF2B5EF4-FFF2-40B4-BE49-F238E27FC236}">
                <a16:creationId xmlns:a16="http://schemas.microsoft.com/office/drawing/2014/main" xmlns=""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xmlns="" id="{8F2F6F7E-D371-3641-97DA-67F2A3EFB100}"/>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50977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xmlns=""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a:t>
            </a:r>
          </a:p>
        </p:txBody>
      </p:sp>
      <p:sp>
        <p:nvSpPr>
          <p:cNvPr id="4" name="Text Placeholder 3">
            <a:extLst>
              <a:ext uri="{FF2B5EF4-FFF2-40B4-BE49-F238E27FC236}">
                <a16:creationId xmlns:a16="http://schemas.microsoft.com/office/drawing/2014/main" xmlns=""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b="0" i="0"/>
            </a:lvl1pPr>
          </a:lstStyle>
          <a:p>
            <a:pPr lvl="0"/>
            <a:r>
              <a:rPr lang="en-US" dirty="0"/>
              <a:t>Click to edit Master text styles</a:t>
            </a:r>
          </a:p>
        </p:txBody>
      </p:sp>
      <p:sp>
        <p:nvSpPr>
          <p:cNvPr id="7" name="Rounded Rectangle 10">
            <a:extLst>
              <a:ext uri="{FF2B5EF4-FFF2-40B4-BE49-F238E27FC236}">
                <a16:creationId xmlns:a16="http://schemas.microsoft.com/office/drawing/2014/main" xmlns=""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Rounded Rectangle 8">
            <a:extLst>
              <a:ext uri="{FF2B5EF4-FFF2-40B4-BE49-F238E27FC236}">
                <a16:creationId xmlns:a16="http://schemas.microsoft.com/office/drawing/2014/main" xmlns=""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Picture Placeholder 8">
            <a:extLst>
              <a:ext uri="{FF2B5EF4-FFF2-40B4-BE49-F238E27FC236}">
                <a16:creationId xmlns:a16="http://schemas.microsoft.com/office/drawing/2014/main" xmlns=""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4" name="Picture Placeholder 8">
            <a:extLst>
              <a:ext uri="{FF2B5EF4-FFF2-40B4-BE49-F238E27FC236}">
                <a16:creationId xmlns:a16="http://schemas.microsoft.com/office/drawing/2014/main" xmlns=""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0" name="Round Same Side Corner Rectangle 9">
            <a:extLst>
              <a:ext uri="{FF2B5EF4-FFF2-40B4-BE49-F238E27FC236}">
                <a16:creationId xmlns:a16="http://schemas.microsoft.com/office/drawing/2014/main" xmlns=""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Round Same Side Corner Rectangle 10">
            <a:extLst>
              <a:ext uri="{FF2B5EF4-FFF2-40B4-BE49-F238E27FC236}">
                <a16:creationId xmlns:a16="http://schemas.microsoft.com/office/drawing/2014/main" xmlns="" id="{C9D8D39C-C470-5B4C-9FF8-97B0AE9D435C}"/>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8698499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5_Two Conten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C548BBE-FA11-474F-A18B-C8229AF5E5FC}"/>
              </a:ext>
            </a:extLst>
          </p:cNvPr>
          <p:cNvSpPr/>
          <p:nvPr userDrawn="1"/>
        </p:nvSpPr>
        <p:spPr>
          <a:xfrm>
            <a:off x="0" y="3155795"/>
            <a:ext cx="12192000" cy="3702206"/>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xmlns="" id="{18AAA146-04D4-DE4E-A564-CF4B13215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19D109-F427-0D4E-A2E6-D5BD6A565421}" type="slidenum">
              <a:rPr lang="en-US" smtClean="0"/>
              <a:pPr/>
              <a:t>‹#›</a:t>
            </a:fld>
            <a:endParaRPr lang="en-US" dirty="0"/>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xmlns=""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7" name="Text Placeholder 6">
            <a:extLst>
              <a:ext uri="{FF2B5EF4-FFF2-40B4-BE49-F238E27FC236}">
                <a16:creationId xmlns:a16="http://schemas.microsoft.com/office/drawing/2014/main" xmlns=""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solidFill>
                  <a:schemeClr val="tx1"/>
                </a:solidFill>
              </a:defRPr>
            </a:lvl1pPr>
          </a:lstStyle>
          <a:p>
            <a:pPr lvl="0"/>
            <a:r>
              <a:rPr lang="en-US" dirty="0"/>
              <a:t>NAME</a:t>
            </a:r>
          </a:p>
        </p:txBody>
      </p:sp>
      <p:sp>
        <p:nvSpPr>
          <p:cNvPr id="15" name="Text Placeholder 6">
            <a:extLst>
              <a:ext uri="{FF2B5EF4-FFF2-40B4-BE49-F238E27FC236}">
                <a16:creationId xmlns:a16="http://schemas.microsoft.com/office/drawing/2014/main" xmlns=""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solidFill>
                  <a:schemeClr val="tx1"/>
                </a:solidFill>
              </a:defRPr>
            </a:lvl1pPr>
          </a:lstStyle>
          <a:p>
            <a:pPr lvl="0"/>
            <a:r>
              <a:rPr lang="en-US" dirty="0"/>
              <a:t>Job Title</a:t>
            </a:r>
          </a:p>
        </p:txBody>
      </p:sp>
      <p:sp>
        <p:nvSpPr>
          <p:cNvPr id="16" name="Text Placeholder 6">
            <a:extLst>
              <a:ext uri="{FF2B5EF4-FFF2-40B4-BE49-F238E27FC236}">
                <a16:creationId xmlns:a16="http://schemas.microsoft.com/office/drawing/2014/main" xmlns=""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solidFill>
                  <a:schemeClr val="tx1"/>
                </a:solidFill>
              </a:defRPr>
            </a:lvl1pPr>
          </a:lstStyle>
          <a:p>
            <a:pPr lvl="0"/>
            <a:r>
              <a:rPr lang="en-US" dirty="0"/>
              <a:t>NAME</a:t>
            </a:r>
          </a:p>
        </p:txBody>
      </p:sp>
      <p:sp>
        <p:nvSpPr>
          <p:cNvPr id="17" name="Text Placeholder 6">
            <a:extLst>
              <a:ext uri="{FF2B5EF4-FFF2-40B4-BE49-F238E27FC236}">
                <a16:creationId xmlns:a16="http://schemas.microsoft.com/office/drawing/2014/main" xmlns=""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solidFill>
                  <a:schemeClr val="tx1"/>
                </a:solidFill>
              </a:defRPr>
            </a:lvl1pPr>
          </a:lstStyle>
          <a:p>
            <a:pPr lvl="0"/>
            <a:r>
              <a:rPr lang="en-US" dirty="0"/>
              <a:t>Job Title</a:t>
            </a:r>
          </a:p>
        </p:txBody>
      </p:sp>
      <p:sp>
        <p:nvSpPr>
          <p:cNvPr id="18" name="Text Placeholder 6">
            <a:extLst>
              <a:ext uri="{FF2B5EF4-FFF2-40B4-BE49-F238E27FC236}">
                <a16:creationId xmlns:a16="http://schemas.microsoft.com/office/drawing/2014/main" xmlns=""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solidFill>
                  <a:schemeClr val="tx1"/>
                </a:solidFill>
              </a:defRPr>
            </a:lvl1pPr>
          </a:lstStyle>
          <a:p>
            <a:pPr lvl="0"/>
            <a:r>
              <a:rPr lang="en-US" dirty="0"/>
              <a:t>NAME</a:t>
            </a:r>
          </a:p>
        </p:txBody>
      </p:sp>
      <p:sp>
        <p:nvSpPr>
          <p:cNvPr id="19" name="Text Placeholder 6">
            <a:extLst>
              <a:ext uri="{FF2B5EF4-FFF2-40B4-BE49-F238E27FC236}">
                <a16:creationId xmlns:a16="http://schemas.microsoft.com/office/drawing/2014/main" xmlns=""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solidFill>
                  <a:schemeClr val="tx1"/>
                </a:solidFill>
              </a:defRPr>
            </a:lvl1pPr>
          </a:lstStyle>
          <a:p>
            <a:pPr lvl="0"/>
            <a:r>
              <a:rPr lang="en-US" dirty="0"/>
              <a:t>Job Title</a:t>
            </a:r>
          </a:p>
        </p:txBody>
      </p:sp>
      <p:sp>
        <p:nvSpPr>
          <p:cNvPr id="20" name="Text Placeholder 6">
            <a:extLst>
              <a:ext uri="{FF2B5EF4-FFF2-40B4-BE49-F238E27FC236}">
                <a16:creationId xmlns:a16="http://schemas.microsoft.com/office/drawing/2014/main" xmlns=""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solidFill>
                  <a:schemeClr val="tx1"/>
                </a:solidFill>
              </a:defRPr>
            </a:lvl1pPr>
          </a:lstStyle>
          <a:p>
            <a:pPr lvl="0"/>
            <a:r>
              <a:rPr lang="en-US" dirty="0"/>
              <a:t>NAME</a:t>
            </a:r>
          </a:p>
        </p:txBody>
      </p:sp>
      <p:sp>
        <p:nvSpPr>
          <p:cNvPr id="21" name="Text Placeholder 6">
            <a:extLst>
              <a:ext uri="{FF2B5EF4-FFF2-40B4-BE49-F238E27FC236}">
                <a16:creationId xmlns:a16="http://schemas.microsoft.com/office/drawing/2014/main" xmlns=""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solidFill>
                  <a:schemeClr val="tx1"/>
                </a:solidFill>
              </a:defRPr>
            </a:lvl1pPr>
          </a:lstStyle>
          <a:p>
            <a:pPr lvl="0"/>
            <a:r>
              <a:rPr lang="en-US" dirty="0"/>
              <a:t>Job Title</a:t>
            </a:r>
          </a:p>
        </p:txBody>
      </p:sp>
      <p:sp>
        <p:nvSpPr>
          <p:cNvPr id="22" name="Picture Placeholder 2">
            <a:extLst>
              <a:ext uri="{FF2B5EF4-FFF2-40B4-BE49-F238E27FC236}">
                <a16:creationId xmlns:a16="http://schemas.microsoft.com/office/drawing/2014/main" xmlns=""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23" name="Picture Placeholder 2">
            <a:extLst>
              <a:ext uri="{FF2B5EF4-FFF2-40B4-BE49-F238E27FC236}">
                <a16:creationId xmlns:a16="http://schemas.microsoft.com/office/drawing/2014/main" xmlns=""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24" name="Picture Placeholder 2">
            <a:extLst>
              <a:ext uri="{FF2B5EF4-FFF2-40B4-BE49-F238E27FC236}">
                <a16:creationId xmlns:a16="http://schemas.microsoft.com/office/drawing/2014/main" xmlns=""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26" name="Round Same Side Corner Rectangle 25">
            <a:extLst>
              <a:ext uri="{FF2B5EF4-FFF2-40B4-BE49-F238E27FC236}">
                <a16:creationId xmlns:a16="http://schemas.microsoft.com/office/drawing/2014/main" xmlns="" id="{2CFA1B31-E236-1B41-ACF1-6B7F639EC1D2}"/>
              </a:ext>
            </a:extLst>
          </p:cNvPr>
          <p:cNvSpPr/>
          <p:nvPr userDrawn="1"/>
        </p:nvSpPr>
        <p:spPr>
          <a:xfrm rot="5400000">
            <a:off x="-465906" y="831030"/>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806352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xmlns=""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xmlns=""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7" name="Text Placeholder 6">
            <a:extLst>
              <a:ext uri="{FF2B5EF4-FFF2-40B4-BE49-F238E27FC236}">
                <a16:creationId xmlns:a16="http://schemas.microsoft.com/office/drawing/2014/main" xmlns=""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0" i="0"/>
            </a:lvl1pPr>
          </a:lstStyle>
          <a:p>
            <a:pPr lvl="0"/>
            <a:r>
              <a:rPr lang="en-US" dirty="0"/>
              <a:t>NAME</a:t>
            </a:r>
          </a:p>
        </p:txBody>
      </p:sp>
      <p:sp>
        <p:nvSpPr>
          <p:cNvPr id="15" name="Text Placeholder 6">
            <a:extLst>
              <a:ext uri="{FF2B5EF4-FFF2-40B4-BE49-F238E27FC236}">
                <a16:creationId xmlns:a16="http://schemas.microsoft.com/office/drawing/2014/main" xmlns=""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i="0"/>
            </a:lvl1pPr>
          </a:lstStyle>
          <a:p>
            <a:pPr lvl="0"/>
            <a:r>
              <a:rPr lang="en-US" dirty="0"/>
              <a:t>Job Title</a:t>
            </a:r>
          </a:p>
        </p:txBody>
      </p:sp>
      <p:sp>
        <p:nvSpPr>
          <p:cNvPr id="16" name="Text Placeholder 6">
            <a:extLst>
              <a:ext uri="{FF2B5EF4-FFF2-40B4-BE49-F238E27FC236}">
                <a16:creationId xmlns:a16="http://schemas.microsoft.com/office/drawing/2014/main" xmlns=""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0" i="0"/>
            </a:lvl1pPr>
          </a:lstStyle>
          <a:p>
            <a:pPr lvl="0"/>
            <a:r>
              <a:rPr lang="en-US" dirty="0"/>
              <a:t>NAME</a:t>
            </a:r>
          </a:p>
        </p:txBody>
      </p:sp>
      <p:sp>
        <p:nvSpPr>
          <p:cNvPr id="17" name="Text Placeholder 6">
            <a:extLst>
              <a:ext uri="{FF2B5EF4-FFF2-40B4-BE49-F238E27FC236}">
                <a16:creationId xmlns:a16="http://schemas.microsoft.com/office/drawing/2014/main" xmlns=""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i="0"/>
            </a:lvl1pPr>
          </a:lstStyle>
          <a:p>
            <a:pPr lvl="0"/>
            <a:r>
              <a:rPr lang="en-US" dirty="0"/>
              <a:t>Job Title</a:t>
            </a:r>
          </a:p>
        </p:txBody>
      </p:sp>
      <p:sp>
        <p:nvSpPr>
          <p:cNvPr id="18" name="Text Placeholder 6">
            <a:extLst>
              <a:ext uri="{FF2B5EF4-FFF2-40B4-BE49-F238E27FC236}">
                <a16:creationId xmlns:a16="http://schemas.microsoft.com/office/drawing/2014/main" xmlns=""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0" i="0"/>
            </a:lvl1pPr>
          </a:lstStyle>
          <a:p>
            <a:pPr lvl="0"/>
            <a:r>
              <a:rPr lang="en-US" dirty="0"/>
              <a:t>NAME</a:t>
            </a:r>
          </a:p>
        </p:txBody>
      </p:sp>
      <p:sp>
        <p:nvSpPr>
          <p:cNvPr id="19" name="Text Placeholder 6">
            <a:extLst>
              <a:ext uri="{FF2B5EF4-FFF2-40B4-BE49-F238E27FC236}">
                <a16:creationId xmlns:a16="http://schemas.microsoft.com/office/drawing/2014/main" xmlns=""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i="0"/>
            </a:lvl1pPr>
          </a:lstStyle>
          <a:p>
            <a:pPr lvl="0"/>
            <a:r>
              <a:rPr lang="en-US" dirty="0"/>
              <a:t>Job Title</a:t>
            </a:r>
          </a:p>
        </p:txBody>
      </p:sp>
      <p:sp>
        <p:nvSpPr>
          <p:cNvPr id="20" name="Text Placeholder 6">
            <a:extLst>
              <a:ext uri="{FF2B5EF4-FFF2-40B4-BE49-F238E27FC236}">
                <a16:creationId xmlns:a16="http://schemas.microsoft.com/office/drawing/2014/main" xmlns=""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0" i="0"/>
            </a:lvl1pPr>
          </a:lstStyle>
          <a:p>
            <a:pPr lvl="0"/>
            <a:r>
              <a:rPr lang="en-US" dirty="0"/>
              <a:t>NAME</a:t>
            </a:r>
          </a:p>
        </p:txBody>
      </p:sp>
      <p:sp>
        <p:nvSpPr>
          <p:cNvPr id="21" name="Text Placeholder 6">
            <a:extLst>
              <a:ext uri="{FF2B5EF4-FFF2-40B4-BE49-F238E27FC236}">
                <a16:creationId xmlns:a16="http://schemas.microsoft.com/office/drawing/2014/main" xmlns=""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i="0"/>
            </a:lvl1pPr>
          </a:lstStyle>
          <a:p>
            <a:pPr lvl="0"/>
            <a:r>
              <a:rPr lang="en-US" dirty="0"/>
              <a:t>Job Title</a:t>
            </a:r>
          </a:p>
        </p:txBody>
      </p:sp>
      <p:sp>
        <p:nvSpPr>
          <p:cNvPr id="22" name="Picture Placeholder 2">
            <a:extLst>
              <a:ext uri="{FF2B5EF4-FFF2-40B4-BE49-F238E27FC236}">
                <a16:creationId xmlns:a16="http://schemas.microsoft.com/office/drawing/2014/main" xmlns=""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3" name="Picture Placeholder 2">
            <a:extLst>
              <a:ext uri="{FF2B5EF4-FFF2-40B4-BE49-F238E27FC236}">
                <a16:creationId xmlns:a16="http://schemas.microsoft.com/office/drawing/2014/main" xmlns=""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4" name="Picture Placeholder 2">
            <a:extLst>
              <a:ext uri="{FF2B5EF4-FFF2-40B4-BE49-F238E27FC236}">
                <a16:creationId xmlns:a16="http://schemas.microsoft.com/office/drawing/2014/main" xmlns=""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6" name="Picture Placeholder 2">
            <a:extLst>
              <a:ext uri="{FF2B5EF4-FFF2-40B4-BE49-F238E27FC236}">
                <a16:creationId xmlns:a16="http://schemas.microsoft.com/office/drawing/2014/main" xmlns=""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7" name="Text Placeholder 6">
            <a:extLst>
              <a:ext uri="{FF2B5EF4-FFF2-40B4-BE49-F238E27FC236}">
                <a16:creationId xmlns:a16="http://schemas.microsoft.com/office/drawing/2014/main" xmlns=""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0" i="0"/>
            </a:lvl1pPr>
          </a:lstStyle>
          <a:p>
            <a:pPr lvl="0"/>
            <a:r>
              <a:rPr lang="en-US" dirty="0"/>
              <a:t>NAME</a:t>
            </a:r>
          </a:p>
        </p:txBody>
      </p:sp>
      <p:sp>
        <p:nvSpPr>
          <p:cNvPr id="28" name="Text Placeholder 6">
            <a:extLst>
              <a:ext uri="{FF2B5EF4-FFF2-40B4-BE49-F238E27FC236}">
                <a16:creationId xmlns:a16="http://schemas.microsoft.com/office/drawing/2014/main" xmlns=""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i="0"/>
            </a:lvl1pPr>
          </a:lstStyle>
          <a:p>
            <a:pPr lvl="0"/>
            <a:r>
              <a:rPr lang="en-US" dirty="0"/>
              <a:t>Job Title</a:t>
            </a:r>
          </a:p>
        </p:txBody>
      </p:sp>
      <p:sp>
        <p:nvSpPr>
          <p:cNvPr id="29" name="Text Placeholder 6">
            <a:extLst>
              <a:ext uri="{FF2B5EF4-FFF2-40B4-BE49-F238E27FC236}">
                <a16:creationId xmlns:a16="http://schemas.microsoft.com/office/drawing/2014/main" xmlns=""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0" i="0"/>
            </a:lvl1pPr>
          </a:lstStyle>
          <a:p>
            <a:pPr lvl="0"/>
            <a:r>
              <a:rPr lang="en-US" dirty="0"/>
              <a:t>NAME</a:t>
            </a:r>
          </a:p>
        </p:txBody>
      </p:sp>
      <p:sp>
        <p:nvSpPr>
          <p:cNvPr id="30" name="Text Placeholder 6">
            <a:extLst>
              <a:ext uri="{FF2B5EF4-FFF2-40B4-BE49-F238E27FC236}">
                <a16:creationId xmlns:a16="http://schemas.microsoft.com/office/drawing/2014/main" xmlns=""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i="0"/>
            </a:lvl1pPr>
          </a:lstStyle>
          <a:p>
            <a:pPr lvl="0"/>
            <a:r>
              <a:rPr lang="en-US" dirty="0"/>
              <a:t>Job Title</a:t>
            </a:r>
          </a:p>
        </p:txBody>
      </p:sp>
      <p:sp>
        <p:nvSpPr>
          <p:cNvPr id="31" name="Text Placeholder 6">
            <a:extLst>
              <a:ext uri="{FF2B5EF4-FFF2-40B4-BE49-F238E27FC236}">
                <a16:creationId xmlns:a16="http://schemas.microsoft.com/office/drawing/2014/main" xmlns=""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0" i="0"/>
            </a:lvl1pPr>
          </a:lstStyle>
          <a:p>
            <a:pPr lvl="0"/>
            <a:r>
              <a:rPr lang="en-US" dirty="0"/>
              <a:t>NAME</a:t>
            </a:r>
          </a:p>
        </p:txBody>
      </p:sp>
      <p:sp>
        <p:nvSpPr>
          <p:cNvPr id="32" name="Text Placeholder 6">
            <a:extLst>
              <a:ext uri="{FF2B5EF4-FFF2-40B4-BE49-F238E27FC236}">
                <a16:creationId xmlns:a16="http://schemas.microsoft.com/office/drawing/2014/main" xmlns=""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i="0"/>
            </a:lvl1pPr>
          </a:lstStyle>
          <a:p>
            <a:pPr lvl="0"/>
            <a:r>
              <a:rPr lang="en-US" dirty="0"/>
              <a:t>Job Title</a:t>
            </a:r>
          </a:p>
        </p:txBody>
      </p:sp>
      <p:sp>
        <p:nvSpPr>
          <p:cNvPr id="33" name="Picture Placeholder 2">
            <a:extLst>
              <a:ext uri="{FF2B5EF4-FFF2-40B4-BE49-F238E27FC236}">
                <a16:creationId xmlns:a16="http://schemas.microsoft.com/office/drawing/2014/main" xmlns=""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34" name="Picture Placeholder 2">
            <a:extLst>
              <a:ext uri="{FF2B5EF4-FFF2-40B4-BE49-F238E27FC236}">
                <a16:creationId xmlns:a16="http://schemas.microsoft.com/office/drawing/2014/main" xmlns=""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36" name="Slide Number Placeholder 5">
            <a:extLst>
              <a:ext uri="{FF2B5EF4-FFF2-40B4-BE49-F238E27FC236}">
                <a16:creationId xmlns:a16="http://schemas.microsoft.com/office/drawing/2014/main" xmlns="" id="{5D8D4CD5-83D4-E243-ADA2-081509D8D49B}"/>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37" name="Round Same Side Corner Rectangle 36">
            <a:extLst>
              <a:ext uri="{FF2B5EF4-FFF2-40B4-BE49-F238E27FC236}">
                <a16:creationId xmlns:a16="http://schemas.microsoft.com/office/drawing/2014/main" xmlns=""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8" name="Round Same Side Corner Rectangle 37">
            <a:extLst>
              <a:ext uri="{FF2B5EF4-FFF2-40B4-BE49-F238E27FC236}">
                <a16:creationId xmlns:a16="http://schemas.microsoft.com/office/drawing/2014/main" xmlns="" id="{F0D1BBE7-4FC6-B046-9891-D3C078207DD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835577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7" name="Rounded Rectangle 36">
            <a:extLst>
              <a:ext uri="{FF2B5EF4-FFF2-40B4-BE49-F238E27FC236}">
                <a16:creationId xmlns:a16="http://schemas.microsoft.com/office/drawing/2014/main" xmlns=""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8" name="Rounded Rectangle 37">
            <a:extLst>
              <a:ext uri="{FF2B5EF4-FFF2-40B4-BE49-F238E27FC236}">
                <a16:creationId xmlns:a16="http://schemas.microsoft.com/office/drawing/2014/main" xmlns=""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9" name="Rounded Rectangle 38">
            <a:extLst>
              <a:ext uri="{FF2B5EF4-FFF2-40B4-BE49-F238E27FC236}">
                <a16:creationId xmlns:a16="http://schemas.microsoft.com/office/drawing/2014/main" xmlns=""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xmlns=""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Click to edit Master text style</a:t>
            </a:r>
          </a:p>
        </p:txBody>
      </p:sp>
      <p:sp>
        <p:nvSpPr>
          <p:cNvPr id="45" name="Text Placeholder 5">
            <a:extLst>
              <a:ext uri="{FF2B5EF4-FFF2-40B4-BE49-F238E27FC236}">
                <a16:creationId xmlns:a16="http://schemas.microsoft.com/office/drawing/2014/main" xmlns=""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b="0" i="0"/>
            </a:lvl1pPr>
          </a:lstStyle>
          <a:p>
            <a:pPr lvl="0"/>
            <a:r>
              <a:rPr lang="en-US" dirty="0"/>
              <a:t>22 to edit Master text style</a:t>
            </a:r>
          </a:p>
        </p:txBody>
      </p:sp>
      <p:sp>
        <p:nvSpPr>
          <p:cNvPr id="13" name="Round Same Side Corner Rectangle 12">
            <a:extLst>
              <a:ext uri="{FF2B5EF4-FFF2-40B4-BE49-F238E27FC236}">
                <a16:creationId xmlns:a16="http://schemas.microsoft.com/office/drawing/2014/main" xmlns="" id="{14D76D55-83A6-8C4D-9427-E22C1AAAE84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Picture Placeholder 3">
            <a:extLst>
              <a:ext uri="{FF2B5EF4-FFF2-40B4-BE49-F238E27FC236}">
                <a16:creationId xmlns:a16="http://schemas.microsoft.com/office/drawing/2014/main" xmlns="" id="{F3FAD15A-7431-8246-B039-5D0CABBC6504}"/>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dirty="0"/>
              <a:t>CLICK ICON TO ADD PICTURE</a:t>
            </a:r>
          </a:p>
        </p:txBody>
      </p:sp>
      <p:sp>
        <p:nvSpPr>
          <p:cNvPr id="14" name="Picture Placeholder 3">
            <a:extLst>
              <a:ext uri="{FF2B5EF4-FFF2-40B4-BE49-F238E27FC236}">
                <a16:creationId xmlns:a16="http://schemas.microsoft.com/office/drawing/2014/main" xmlns="" id="{02630900-368E-F34C-9C5E-FE3C93A36EA3}"/>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
        <p:nvSpPr>
          <p:cNvPr id="15" name="Picture Placeholder 3">
            <a:extLst>
              <a:ext uri="{FF2B5EF4-FFF2-40B4-BE49-F238E27FC236}">
                <a16:creationId xmlns:a16="http://schemas.microsoft.com/office/drawing/2014/main" xmlns="" id="{93FA51B4-3F99-CB40-964C-4C59E1AAFDDD}"/>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Tree>
    <p:extLst>
      <p:ext uri="{BB962C8B-B14F-4D97-AF65-F5344CB8AC3E}">
        <p14:creationId xmlns:p14="http://schemas.microsoft.com/office/powerpoint/2010/main" val="1462421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r Distribu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xmlns=""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11" name="Text Placeholder 9">
            <a:extLst>
              <a:ext uri="{FF2B5EF4-FFF2-40B4-BE49-F238E27FC236}">
                <a16:creationId xmlns:a16="http://schemas.microsoft.com/office/drawing/2014/main" xmlns="" id="{DC03CF06-B66F-4447-9644-73AC4E80C460}"/>
              </a:ext>
            </a:extLst>
          </p:cNvPr>
          <p:cNvSpPr>
            <a:spLocks noGrp="1"/>
          </p:cNvSpPr>
          <p:nvPr>
            <p:ph type="body" sz="quarter" idx="11" hasCustomPrompt="1"/>
          </p:nvPr>
        </p:nvSpPr>
        <p:spPr>
          <a:xfrm>
            <a:off x="915988" y="2537461"/>
            <a:ext cx="10102532" cy="891540"/>
          </a:xfrm>
        </p:spPr>
        <p:txBody>
          <a:bodyPr>
            <a:normAutofit/>
          </a:bodyPr>
          <a:lstStyle>
            <a:lvl1pPr marL="0" indent="0">
              <a:buNone/>
              <a:defRPr sz="1600" b="0" i="0">
                <a:latin typeface="Calibri" panose="020F0502020204030204" pitchFamily="34" charset="0"/>
                <a:ea typeface="Roboto Condensed" panose="02000000000000000000" pitchFamily="2" charset="0"/>
              </a:defRPr>
            </a:lvl1pPr>
          </a:lstStyle>
          <a:p>
            <a:pPr lvl="0"/>
            <a:r>
              <a:rPr lang="en-US" dirty="0"/>
              <a:t>Insert Authors. Year. “Insert presentation title, “PowerPoint Slides. Washington DC: MOMENTUM</a:t>
            </a:r>
          </a:p>
        </p:txBody>
      </p:sp>
      <p:sp>
        <p:nvSpPr>
          <p:cNvPr id="2" name="TextBox 1">
            <a:extLst>
              <a:ext uri="{FF2B5EF4-FFF2-40B4-BE49-F238E27FC236}">
                <a16:creationId xmlns:a16="http://schemas.microsoft.com/office/drawing/2014/main" xmlns="" id="{FB41C566-4D4E-7846-A873-ABFB00B43EBB}"/>
              </a:ext>
            </a:extLst>
          </p:cNvPr>
          <p:cNvSpPr txBox="1"/>
          <p:nvPr userDrawn="1"/>
        </p:nvSpPr>
        <p:spPr>
          <a:xfrm>
            <a:off x="915986" y="724394"/>
            <a:ext cx="10009311" cy="1161472"/>
          </a:xfrm>
          <a:prstGeom prst="rect">
            <a:avLst/>
          </a:prstGeom>
          <a:noFill/>
        </p:spPr>
        <p:txBody>
          <a:bodyPr wrap="square" rtlCol="0">
            <a:spAutoFit/>
          </a:bodyPr>
          <a:lstStyle/>
          <a:p>
            <a:pPr lvl="0">
              <a:lnSpc>
                <a:spcPct val="110000"/>
              </a:lnSpc>
            </a:pPr>
            <a:r>
              <a:rPr lang="en-US" sz="1600" b="0" i="0" dirty="0">
                <a:latin typeface="Calibri" panose="020F0502020204030204" pitchFamily="34" charset="0"/>
              </a:rPr>
              <a:t>© 2020 MOMENTUM. All Rights Reserved</a:t>
            </a:r>
          </a:p>
          <a:p>
            <a:pPr lvl="0">
              <a:lnSpc>
                <a:spcPct val="110000"/>
              </a:lnSpc>
            </a:pPr>
            <a:endParaRPr lang="en-US" sz="1600" b="0" i="0" dirty="0">
              <a:latin typeface="Calibri" panose="020F0502020204030204" pitchFamily="34" charset="0"/>
            </a:endParaRPr>
          </a:p>
          <a:p>
            <a:pPr lvl="0">
              <a:lnSpc>
                <a:spcPct val="110000"/>
              </a:lnSpc>
            </a:pPr>
            <a:r>
              <a:rPr lang="en-US" sz="1600" b="0" i="0" dirty="0">
                <a:latin typeface="Calibri" panose="020F0502020204030204" pitchFamily="34" charset="0"/>
              </a:rPr>
              <a:t>Use of these materials is permitted only for noncommercial purposes.</a:t>
            </a:r>
            <a:br>
              <a:rPr lang="en-US" sz="1600" b="0" i="0" dirty="0">
                <a:latin typeface="Calibri" panose="020F0502020204030204" pitchFamily="34" charset="0"/>
              </a:rPr>
            </a:br>
            <a:r>
              <a:rPr lang="en-US" sz="1600" b="0" i="0" dirty="0">
                <a:latin typeface="Calibri" panose="020F0502020204030204" pitchFamily="34" charset="0"/>
              </a:rPr>
              <a:t>The following full source citation must be included:</a:t>
            </a:r>
          </a:p>
        </p:txBody>
      </p:sp>
      <p:sp>
        <p:nvSpPr>
          <p:cNvPr id="9" name="TextBox 8">
            <a:extLst>
              <a:ext uri="{FF2B5EF4-FFF2-40B4-BE49-F238E27FC236}">
                <a16:creationId xmlns:a16="http://schemas.microsoft.com/office/drawing/2014/main" xmlns="" id="{46A205F9-D6F0-0042-9F85-729F82160FC4}"/>
              </a:ext>
            </a:extLst>
          </p:cNvPr>
          <p:cNvSpPr txBox="1"/>
          <p:nvPr userDrawn="1"/>
        </p:nvSpPr>
        <p:spPr>
          <a:xfrm>
            <a:off x="915986" y="4245415"/>
            <a:ext cx="10009311" cy="584775"/>
          </a:xfrm>
          <a:prstGeom prst="rect">
            <a:avLst/>
          </a:prstGeom>
          <a:noFill/>
        </p:spPr>
        <p:txBody>
          <a:bodyPr wrap="square" rtlCol="0">
            <a:spAutoFit/>
          </a:bodyPr>
          <a:lstStyle/>
          <a:p>
            <a:pPr lvl="0"/>
            <a:r>
              <a:rPr lang="en-US" sz="1600" b="0" i="0" dirty="0">
                <a:latin typeface="Calibri" panose="020F0502020204030204" pitchFamily="34" charset="0"/>
              </a:rPr>
              <a:t>The presentation may contain materials owned by others. User is responsible for obtaining permissions for use from third parties as needed.</a:t>
            </a:r>
          </a:p>
        </p:txBody>
      </p:sp>
    </p:spTree>
    <p:extLst>
      <p:ext uri="{BB962C8B-B14F-4D97-AF65-F5344CB8AC3E}">
        <p14:creationId xmlns:p14="http://schemas.microsoft.com/office/powerpoint/2010/main" val="22269900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xmlns=""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2" name="TextBox 1">
            <a:extLst>
              <a:ext uri="{FF2B5EF4-FFF2-40B4-BE49-F238E27FC236}">
                <a16:creationId xmlns:a16="http://schemas.microsoft.com/office/drawing/2014/main" xmlns="" id="{1E3A0FA9-D275-CB4E-B0F1-B01D4B9734EB}"/>
              </a:ext>
            </a:extLst>
          </p:cNvPr>
          <p:cNvSpPr txBox="1"/>
          <p:nvPr userDrawn="1"/>
        </p:nvSpPr>
        <p:spPr>
          <a:xfrm>
            <a:off x="916572" y="1155032"/>
            <a:ext cx="10102532" cy="2308324"/>
          </a:xfrm>
          <a:prstGeom prst="rect">
            <a:avLst/>
          </a:prstGeom>
          <a:noFill/>
        </p:spPr>
        <p:txBody>
          <a:bodyPr wrap="square" rtlCol="0">
            <a:spAutoFit/>
          </a:bodyPr>
          <a:lstStyle/>
          <a:p>
            <a:pPr lvl="0"/>
            <a:r>
              <a:rPr lang="en-US" sz="1600" b="0" i="0" dirty="0">
                <a:latin typeface="Calibri" panose="020F0502020204030204" pitchFamily="34" charset="0"/>
                <a:cs typeface="Poppins" pitchFamily="2" charset="77"/>
              </a:rPr>
              <a:t>© 2020 MOMENTUM. All Rights Reserved</a:t>
            </a:r>
          </a:p>
          <a:p>
            <a:pPr lvl="0"/>
            <a:endParaRPr lang="en-US" sz="1600" b="0" i="0" dirty="0">
              <a:latin typeface="Calibri" panose="020F0502020204030204" pitchFamily="34" charset="0"/>
              <a:cs typeface="Poppins" pitchFamily="2" charset="77"/>
            </a:endParaRPr>
          </a:p>
          <a:p>
            <a:pPr lvl="0"/>
            <a:r>
              <a:rPr lang="en-US" sz="1600" b="0" i="0" dirty="0">
                <a:latin typeface="Calibri" panose="020F0502020204030204" pitchFamily="34" charset="0"/>
                <a:cs typeface="Poppins" pitchFamily="2" charset="77"/>
              </a:rPr>
              <a:t>With the exception of fair dealing for the purposes of research or private study, this content may not be reproduced, stored, or transmitted in any form or by any means without the prior permission in writing from the MOMENTUM team.</a:t>
            </a:r>
          </a:p>
          <a:p>
            <a:pPr lvl="0"/>
            <a:endParaRPr lang="en-US" sz="1600" b="0" i="0" dirty="0">
              <a:latin typeface="Calibri" panose="020F0502020204030204" pitchFamily="34" charset="0"/>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Calibri" panose="020F0502020204030204" pitchFamily="34" charset="0"/>
              </a:rPr>
              <a:t>Contact: </a:t>
            </a:r>
            <a:r>
              <a:rPr lang="en-US" sz="1600" b="0" i="0" dirty="0">
                <a:latin typeface="Calibri" panose="020F0502020204030204" pitchFamily="34" charset="0"/>
                <a:hlinkClick r:id="rId4"/>
              </a:rPr>
              <a:t>nsunderland@prb.org</a:t>
            </a:r>
            <a:endParaRPr lang="en-US" sz="1600" b="0" i="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Calibri" panose="020F0502020204030204" pitchFamily="34" charset="0"/>
              </a:rPr>
              <a:t>This presentation may contain materials owned by others. User is responsible for obtaining permissions for use from third parties as needed.</a:t>
            </a:r>
          </a:p>
        </p:txBody>
      </p:sp>
    </p:spTree>
    <p:extLst>
      <p:ext uri="{BB962C8B-B14F-4D97-AF65-F5344CB8AC3E}">
        <p14:creationId xmlns:p14="http://schemas.microsoft.com/office/powerpoint/2010/main" val="3696970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xmlns=""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9" name="TextBox 8">
            <a:extLst>
              <a:ext uri="{FF2B5EF4-FFF2-40B4-BE49-F238E27FC236}">
                <a16:creationId xmlns:a16="http://schemas.microsoft.com/office/drawing/2014/main" xmlns="" id="{DDB7929B-D920-664F-9D71-720658914F10}"/>
              </a:ext>
            </a:extLst>
          </p:cNvPr>
          <p:cNvSpPr txBox="1"/>
          <p:nvPr userDrawn="1"/>
        </p:nvSpPr>
        <p:spPr>
          <a:xfrm>
            <a:off x="916572" y="1859340"/>
            <a:ext cx="10102532" cy="1569660"/>
          </a:xfrm>
          <a:prstGeom prst="rect">
            <a:avLst/>
          </a:prstGeom>
          <a:noFill/>
        </p:spPr>
        <p:txBody>
          <a:bodyPr wrap="square" rtlCol="0">
            <a:spAutoFit/>
          </a:bodyPr>
          <a:lstStyle/>
          <a:p>
            <a:pPr lvl="0"/>
            <a:r>
              <a:rPr lang="en-US" sz="1600" b="0" i="0" dirty="0">
                <a:latin typeface="Calibri" panose="020F0502020204030204" pitchFamily="34" charset="0"/>
                <a:cs typeface="Poppins" pitchFamily="2" charset="77"/>
              </a:rPr>
              <a:t>© 2020 MOMENTUM. All Rights Reserved</a:t>
            </a:r>
          </a:p>
          <a:p>
            <a:pPr lvl="0"/>
            <a:endParaRPr lang="en-US" sz="1600" b="0" i="0" dirty="0">
              <a:latin typeface="Calibri" panose="020F0502020204030204" pitchFamily="34" charset="0"/>
              <a:cs typeface="Poppins" pitchFamily="2" charset="77"/>
            </a:endParaRPr>
          </a:p>
          <a:p>
            <a:pPr lvl="0"/>
            <a:r>
              <a:rPr lang="en-US" sz="1600" b="0" i="0" dirty="0">
                <a:latin typeface="Calibri" panose="020F0502020204030204" pitchFamily="34" charset="0"/>
                <a:cs typeface="Poppins" pitchFamily="2" charset="77"/>
              </a:rPr>
              <a:t>NOT FOR CITATION OR CIRCULATION</a:t>
            </a:r>
          </a:p>
          <a:p>
            <a:pPr lvl="0"/>
            <a:endParaRPr lang="en-US" sz="1600" b="0" i="0" dirty="0">
              <a:latin typeface="Calibri" panose="020F0502020204030204" pitchFamily="34" charset="0"/>
              <a:cs typeface="Poppins" pitchFamily="2" charset="77"/>
            </a:endParaRPr>
          </a:p>
          <a:p>
            <a:pPr lvl="0"/>
            <a:r>
              <a:rPr lang="en-US" sz="1600" b="0" i="0" dirty="0">
                <a:latin typeface="Calibri" panose="020F0502020204030204" pitchFamily="34" charset="0"/>
                <a:cs typeface="Poppins" pitchFamily="2" charset="77"/>
              </a:rPr>
              <a:t>The content of these slides are provided for the purposes of research or private study only. This content may not be reproduced, stored, or transmitted in any form or by any means. </a:t>
            </a:r>
          </a:p>
        </p:txBody>
      </p:sp>
    </p:spTree>
    <p:extLst>
      <p:ext uri="{BB962C8B-B14F-4D97-AF65-F5344CB8AC3E}">
        <p14:creationId xmlns:p14="http://schemas.microsoft.com/office/powerpoint/2010/main" val="1157766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C417BA0-CE91-1041-8213-9823DA5A1EE9}"/>
              </a:ext>
            </a:extLst>
          </p:cNvPr>
          <p:cNvPicPr>
            <a:picLocks noChangeAspect="1"/>
          </p:cNvPicPr>
          <p:nvPr userDrawn="1"/>
        </p:nvPicPr>
        <p:blipFill rotWithShape="1">
          <a:blip r:embed="rId2">
            <a:duotone>
              <a:prstClr val="black"/>
              <a:schemeClr val="accent5">
                <a:tint val="45000"/>
                <a:satMod val="400000"/>
              </a:schemeClr>
            </a:duotone>
          </a:blip>
          <a:srcRect l="8646" t="11196" b="9161"/>
          <a:stretch/>
        </p:blipFill>
        <p:spPr>
          <a:xfrm flipH="1">
            <a:off x="0" y="-26905"/>
            <a:ext cx="12192000" cy="6884905"/>
          </a:xfrm>
          <a:prstGeom prst="rect">
            <a:avLst/>
          </a:prstGeom>
        </p:spPr>
      </p:pic>
      <p:sp>
        <p:nvSpPr>
          <p:cNvPr id="8" name="Rectangle 7">
            <a:extLst>
              <a:ext uri="{FF2B5EF4-FFF2-40B4-BE49-F238E27FC236}">
                <a16:creationId xmlns:a16="http://schemas.microsoft.com/office/drawing/2014/main" xmlns="" id="{E4997FF9-301A-5A4A-BA53-31FF032E90FC}"/>
              </a:ext>
            </a:extLst>
          </p:cNvPr>
          <p:cNvSpPr/>
          <p:nvPr userDrawn="1"/>
        </p:nvSpPr>
        <p:spPr>
          <a:xfrm>
            <a:off x="0" y="-26906"/>
            <a:ext cx="11750936" cy="6884906"/>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xmlns=""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10" name="Picture 9">
            <a:extLst>
              <a:ext uri="{FF2B5EF4-FFF2-40B4-BE49-F238E27FC236}">
                <a16:creationId xmlns:a16="http://schemas.microsoft.com/office/drawing/2014/main" xmlns="" id="{8776F7ED-7837-F04E-8876-63C0BB50E4C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1948143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16230" r="9140" b="6887"/>
          <a:stretch/>
        </p:blipFill>
        <p:spPr>
          <a:xfrm>
            <a:off x="0" y="1"/>
            <a:ext cx="12205218" cy="6884906"/>
          </a:xfrm>
          <a:prstGeom prst="rect">
            <a:avLst/>
          </a:prstGeom>
        </p:spPr>
      </p:pic>
      <p:sp>
        <p:nvSpPr>
          <p:cNvPr id="8" name="Rectangle 7">
            <a:extLst>
              <a:ext uri="{FF2B5EF4-FFF2-40B4-BE49-F238E27FC236}">
                <a16:creationId xmlns:a16="http://schemas.microsoft.com/office/drawing/2014/main" xmlns=""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xmlns=""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xmlns="" id="{B2DD1DEB-5995-9F40-A2DC-6B22C81ACC79}"/>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292034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p:nvPr>
        </p:nvSpPr>
        <p:spPr>
          <a:xfrm>
            <a:off x="838200" y="733878"/>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xmlns="" id="{40FAD702-4EFE-0D47-89D5-915D87312F02}"/>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xmlns=""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Slide Number Placeholder 5">
            <a:extLst>
              <a:ext uri="{FF2B5EF4-FFF2-40B4-BE49-F238E27FC236}">
                <a16:creationId xmlns:a16="http://schemas.microsoft.com/office/drawing/2014/main" xmlns="" id="{CDC3AD18-6832-4440-841B-22AA70FEF9D0}"/>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Text Placeholder 10">
            <a:extLst>
              <a:ext uri="{FF2B5EF4-FFF2-40B4-BE49-F238E27FC236}">
                <a16:creationId xmlns:a16="http://schemas.microsoft.com/office/drawing/2014/main" xmlns="" id="{8AAFEFE5-1EBD-AD41-828F-B6391E14D2A0}"/>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dirty="0"/>
              <a:t>SUPER- TITLE</a:t>
            </a:r>
          </a:p>
        </p:txBody>
      </p:sp>
      <p:sp>
        <p:nvSpPr>
          <p:cNvPr id="11" name="Content Placeholder 2">
            <a:extLst>
              <a:ext uri="{FF2B5EF4-FFF2-40B4-BE49-F238E27FC236}">
                <a16:creationId xmlns:a16="http://schemas.microsoft.com/office/drawing/2014/main" xmlns="" id="{0B7B1D08-533E-A34C-8E54-351F18251B38}"/>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78619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7586" b="7225"/>
          <a:stretch/>
        </p:blipFill>
        <p:spPr>
          <a:xfrm>
            <a:off x="15199" y="0"/>
            <a:ext cx="12176801" cy="6915555"/>
          </a:xfrm>
          <a:prstGeom prst="rect">
            <a:avLst/>
          </a:prstGeom>
        </p:spPr>
      </p:pic>
      <p:sp>
        <p:nvSpPr>
          <p:cNvPr id="8" name="Rectangle 7">
            <a:extLst>
              <a:ext uri="{FF2B5EF4-FFF2-40B4-BE49-F238E27FC236}">
                <a16:creationId xmlns:a16="http://schemas.microsoft.com/office/drawing/2014/main" xmlns=""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xmlns=""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xmlns="" id="{BB625808-7DBF-754E-AFAC-D8192CE8A0C0}"/>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14552461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8" name="Rectangle 7">
            <a:extLst>
              <a:ext uri="{FF2B5EF4-FFF2-40B4-BE49-F238E27FC236}">
                <a16:creationId xmlns:a16="http://schemas.microsoft.com/office/drawing/2014/main" xmlns=""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xmlns=""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xmlns="" id="{74C475C9-1531-6D49-BD45-DE4C9363138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833556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17549" r="13300" b="9584"/>
          <a:stretch/>
        </p:blipFill>
        <p:spPr>
          <a:xfrm>
            <a:off x="0" y="-1"/>
            <a:ext cx="12191999" cy="6915555"/>
          </a:xfrm>
          <a:prstGeom prst="rect">
            <a:avLst/>
          </a:prstGeom>
        </p:spPr>
      </p:pic>
      <p:sp>
        <p:nvSpPr>
          <p:cNvPr id="8" name="Rectangle 7">
            <a:extLst>
              <a:ext uri="{FF2B5EF4-FFF2-40B4-BE49-F238E27FC236}">
                <a16:creationId xmlns:a16="http://schemas.microsoft.com/office/drawing/2014/main" xmlns=""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xmlns=""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xmlns=""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10652573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8" name="Rectangle 7">
            <a:extLst>
              <a:ext uri="{FF2B5EF4-FFF2-40B4-BE49-F238E27FC236}">
                <a16:creationId xmlns:a16="http://schemas.microsoft.com/office/drawing/2014/main" xmlns=""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xmlns=""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xmlns=""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34672701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792670" y="-1"/>
            <a:ext cx="10399330" cy="6915555"/>
          </a:xfrm>
          <a:prstGeom prst="rect">
            <a:avLst/>
          </a:prstGeom>
        </p:spPr>
      </p:pic>
      <p:sp>
        <p:nvSpPr>
          <p:cNvPr id="8" name="Rectangle 7">
            <a:extLst>
              <a:ext uri="{FF2B5EF4-FFF2-40B4-BE49-F238E27FC236}">
                <a16:creationId xmlns:a16="http://schemas.microsoft.com/office/drawing/2014/main" xmlns=""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xmlns=""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xmlns=""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2588666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8" name="Rectangle 7">
            <a:extLst>
              <a:ext uri="{FF2B5EF4-FFF2-40B4-BE49-F238E27FC236}">
                <a16:creationId xmlns:a16="http://schemas.microsoft.com/office/drawing/2014/main" xmlns=""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xmlns=""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xmlns=""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818816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837178" y="26906"/>
            <a:ext cx="10368269" cy="6915555"/>
          </a:xfrm>
          <a:prstGeom prst="rect">
            <a:avLst/>
          </a:prstGeom>
        </p:spPr>
      </p:pic>
      <p:sp>
        <p:nvSpPr>
          <p:cNvPr id="8" name="Rectangle 7">
            <a:extLst>
              <a:ext uri="{FF2B5EF4-FFF2-40B4-BE49-F238E27FC236}">
                <a16:creationId xmlns:a16="http://schemas.microsoft.com/office/drawing/2014/main" xmlns=""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xmlns=""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xmlns=""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31218626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364584C5-3E35-0049-B31A-DD264DE1EA98}"/>
              </a:ext>
            </a:extLst>
          </p:cNvPr>
          <p:cNvPicPr>
            <a:picLocks noChangeAspect="1"/>
          </p:cNvPicPr>
          <p:nvPr userDrawn="1"/>
        </p:nvPicPr>
        <p:blipFill rotWithShape="1">
          <a:blip r:embed="rId2">
            <a:duotone>
              <a:prstClr val="black"/>
              <a:schemeClr val="accent5">
                <a:tint val="45000"/>
                <a:satMod val="400000"/>
              </a:schemeClr>
            </a:duotone>
          </a:blip>
          <a:srcRect l="8646" t="11508" b="9471"/>
          <a:stretch/>
        </p:blipFill>
        <p:spPr>
          <a:xfrm flipH="1">
            <a:off x="0" y="1"/>
            <a:ext cx="12192000" cy="6831094"/>
          </a:xfrm>
          <a:prstGeom prst="rect">
            <a:avLst/>
          </a:prstGeom>
        </p:spPr>
      </p:pic>
      <p:sp>
        <p:nvSpPr>
          <p:cNvPr id="18" name="Rectangle 17">
            <a:extLst>
              <a:ext uri="{FF2B5EF4-FFF2-40B4-BE49-F238E27FC236}">
                <a16:creationId xmlns:a16="http://schemas.microsoft.com/office/drawing/2014/main" xmlns=""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60EA0C42-252A-7941-9AD5-8D7125E0E56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xmlns=""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xmlns=""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xmlns=""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xmlns=""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6" name="Round Single Corner Rectangle 5">
            <a:extLst>
              <a:ext uri="{FF2B5EF4-FFF2-40B4-BE49-F238E27FC236}">
                <a16:creationId xmlns:a16="http://schemas.microsoft.com/office/drawing/2014/main" xmlns="" id="{F648643B-C9CC-154A-9D31-590865F6E8A6}"/>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 name="Group 1">
            <a:extLst>
              <a:ext uri="{FF2B5EF4-FFF2-40B4-BE49-F238E27FC236}">
                <a16:creationId xmlns:a16="http://schemas.microsoft.com/office/drawing/2014/main" xmlns="" id="{F5A39B6A-D4D7-D041-AC19-3001EA1EB386}"/>
              </a:ext>
            </a:extLst>
          </p:cNvPr>
          <p:cNvGrpSpPr/>
          <p:nvPr userDrawn="1"/>
        </p:nvGrpSpPr>
        <p:grpSpPr>
          <a:xfrm>
            <a:off x="7080143" y="5871713"/>
            <a:ext cx="4452334" cy="717418"/>
            <a:chOff x="7080143" y="5871713"/>
            <a:chExt cx="4452334" cy="717418"/>
          </a:xfrm>
        </p:grpSpPr>
        <p:pic>
          <p:nvPicPr>
            <p:cNvPr id="7" name="Picture 6">
              <a:extLst>
                <a:ext uri="{FF2B5EF4-FFF2-40B4-BE49-F238E27FC236}">
                  <a16:creationId xmlns:a16="http://schemas.microsoft.com/office/drawing/2014/main" xmlns="" id="{52F9944C-A1B0-EE45-B3A4-20F02F662F06}"/>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10" name="Picture 9">
              <a:extLst>
                <a:ext uri="{FF2B5EF4-FFF2-40B4-BE49-F238E27FC236}">
                  <a16:creationId xmlns:a16="http://schemas.microsoft.com/office/drawing/2014/main" xmlns="" id="{50DEDC36-B17E-FD47-95BA-5C96E194638E}"/>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4898503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5D33D2E0-D551-874C-B55F-1E4F80DD9289}"/>
              </a:ext>
            </a:extLst>
          </p:cNvPr>
          <p:cNvPicPr>
            <a:picLocks noChangeAspect="1"/>
          </p:cNvPicPr>
          <p:nvPr userDrawn="1"/>
        </p:nvPicPr>
        <p:blipFill rotWithShape="1">
          <a:blip r:embed="rId2">
            <a:duotone>
              <a:prstClr val="black"/>
              <a:schemeClr val="accent5">
                <a:tint val="45000"/>
                <a:satMod val="400000"/>
              </a:schemeClr>
            </a:duotone>
          </a:blip>
          <a:srcRect t="18973" r="12999" b="7697"/>
          <a:stretch/>
        </p:blipFill>
        <p:spPr>
          <a:xfrm>
            <a:off x="0" y="1"/>
            <a:ext cx="12205218" cy="6857998"/>
          </a:xfrm>
          <a:prstGeom prst="rect">
            <a:avLst/>
          </a:prstGeom>
        </p:spPr>
      </p:pic>
      <p:sp>
        <p:nvSpPr>
          <p:cNvPr id="18" name="Rectangle 17">
            <a:extLst>
              <a:ext uri="{FF2B5EF4-FFF2-40B4-BE49-F238E27FC236}">
                <a16:creationId xmlns:a16="http://schemas.microsoft.com/office/drawing/2014/main" xmlns=""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A07CBF4D-BC86-EE45-BCFA-9D6EE43122F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xmlns=""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xmlns=""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xmlns=""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xmlns=""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7" name="Round Single Corner Rectangle 16">
            <a:extLst>
              <a:ext uri="{FF2B5EF4-FFF2-40B4-BE49-F238E27FC236}">
                <a16:creationId xmlns:a16="http://schemas.microsoft.com/office/drawing/2014/main" xmlns="" id="{5FF3010C-F22E-5745-9D90-6894979E5E05}"/>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xmlns="" id="{6536C783-42BD-3347-AF73-044FF9EB1AD6}"/>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xmlns="" id="{E6D5945B-4C39-B04F-AA02-6D12EECB8DCD}"/>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xmlns="" id="{D81074F8-86B6-5C43-ACA4-FBE3A9EA912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7043784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416E01E-30D6-F941-83F0-95469EA57F33}"/>
              </a:ext>
            </a:extLst>
          </p:cNvPr>
          <p:cNvPicPr>
            <a:picLocks noChangeAspect="1"/>
          </p:cNvPicPr>
          <p:nvPr userDrawn="1"/>
        </p:nvPicPr>
        <p:blipFill rotWithShape="1">
          <a:blip r:embed="rId2">
            <a:duotone>
              <a:prstClr val="black"/>
              <a:schemeClr val="accent5">
                <a:tint val="45000"/>
                <a:satMod val="400000"/>
              </a:schemeClr>
            </a:duotone>
          </a:blip>
          <a:srcRect t="7583" b="7225"/>
          <a:stretch/>
        </p:blipFill>
        <p:spPr>
          <a:xfrm>
            <a:off x="15199" y="0"/>
            <a:ext cx="12176801" cy="6857999"/>
          </a:xfrm>
          <a:prstGeom prst="rect">
            <a:avLst/>
          </a:prstGeom>
        </p:spPr>
      </p:pic>
      <p:sp>
        <p:nvSpPr>
          <p:cNvPr id="18" name="Rectangle 17">
            <a:extLst>
              <a:ext uri="{FF2B5EF4-FFF2-40B4-BE49-F238E27FC236}">
                <a16:creationId xmlns:a16="http://schemas.microsoft.com/office/drawing/2014/main" xmlns=""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F4AC4F29-C7B2-E74C-9C07-C3709DC96965}"/>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xmlns=""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xmlns=""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xmlns=""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xmlns=""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xmlns="" id="{4E47DF41-909F-D249-9E54-03C60974DDC7}"/>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xmlns="" id="{3B19B223-E5E8-F14D-9327-2D4D283C2C91}"/>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xmlns="" id="{9EA42494-4AFB-8A4E-A4B6-46A5AFF4D91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xmlns="" id="{0398B553-B514-BF4B-97B3-44F0954BDA4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23235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6" name="Round Same Side Corner Rectangle 5">
            <a:extLst>
              <a:ext uri="{FF2B5EF4-FFF2-40B4-BE49-F238E27FC236}">
                <a16:creationId xmlns:a16="http://schemas.microsoft.com/office/drawing/2014/main" xmlns="" id="{B2A575C6-822F-8D4F-ADDD-9D6CE8246625}"/>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xmlns=""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Content Placeholder 2">
            <a:extLst>
              <a:ext uri="{FF2B5EF4-FFF2-40B4-BE49-F238E27FC236}">
                <a16:creationId xmlns:a16="http://schemas.microsoft.com/office/drawing/2014/main" xmlns="" id="{6638FCA6-4E14-7548-ABE9-3D1C9B3DD67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6482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97B1D195-FAC4-C643-82C8-813EE67A02BB}"/>
              </a:ext>
            </a:extLst>
          </p:cNvPr>
          <p:cNvPicPr>
            <a:picLocks noChangeAspect="1"/>
          </p:cNvPicPr>
          <p:nvPr userDrawn="1"/>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18" name="Rectangle 17">
            <a:extLst>
              <a:ext uri="{FF2B5EF4-FFF2-40B4-BE49-F238E27FC236}">
                <a16:creationId xmlns:a16="http://schemas.microsoft.com/office/drawing/2014/main" xmlns=""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36929DB9-F33B-7D46-9FEB-B1B09082D4E8}"/>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xmlns=""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xmlns=""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xmlns=""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xmlns=""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7" name="Round Single Corner Rectangle 16">
            <a:extLst>
              <a:ext uri="{FF2B5EF4-FFF2-40B4-BE49-F238E27FC236}">
                <a16:creationId xmlns:a16="http://schemas.microsoft.com/office/drawing/2014/main" xmlns="" id="{A7535E20-6C14-9E4E-A795-24BF31C5E7E2}"/>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xmlns="" id="{5B3D3E15-D98D-BF44-8601-297A25D16A9E}"/>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xmlns="" id="{8CD4CE17-6993-4C45-86B4-9EB72FB41ACC}"/>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xmlns="" id="{11035A2F-C7FC-DA43-8223-EFBC01BC79B8}"/>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6168880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6D150368-A115-1049-B188-B390A8222CEB}"/>
              </a:ext>
            </a:extLst>
          </p:cNvPr>
          <p:cNvPicPr>
            <a:picLocks noChangeAspect="1"/>
          </p:cNvPicPr>
          <p:nvPr userDrawn="1"/>
        </p:nvPicPr>
        <p:blipFill rotWithShape="1">
          <a:blip r:embed="rId2">
            <a:duotone>
              <a:prstClr val="black"/>
              <a:schemeClr val="accent5">
                <a:tint val="45000"/>
                <a:satMod val="400000"/>
              </a:schemeClr>
            </a:duotone>
          </a:blip>
          <a:srcRect t="17548" r="13300" b="10191"/>
          <a:stretch/>
        </p:blipFill>
        <p:spPr>
          <a:xfrm>
            <a:off x="0" y="-1"/>
            <a:ext cx="12191999" cy="6857999"/>
          </a:xfrm>
          <a:prstGeom prst="rect">
            <a:avLst/>
          </a:prstGeom>
        </p:spPr>
      </p:pic>
      <p:sp>
        <p:nvSpPr>
          <p:cNvPr id="18" name="Rectangle 17">
            <a:extLst>
              <a:ext uri="{FF2B5EF4-FFF2-40B4-BE49-F238E27FC236}">
                <a16:creationId xmlns:a16="http://schemas.microsoft.com/office/drawing/2014/main" xmlns=""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xmlns=""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xmlns=""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xmlns=""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xmlns=""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xmlns=""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xmlns=""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xmlns=""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xmlns=""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4150860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A335CB2-9FE6-1148-B66B-5BF4EE4173D5}"/>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18" name="Rectangle 17">
            <a:extLst>
              <a:ext uri="{FF2B5EF4-FFF2-40B4-BE49-F238E27FC236}">
                <a16:creationId xmlns:a16="http://schemas.microsoft.com/office/drawing/2014/main" xmlns=""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xmlns=""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xmlns=""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xmlns=""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xmlns=""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xmlns=""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xmlns=""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xmlns=""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xmlns=""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1567589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6D150368-A115-1049-B188-B390A8222CEB}"/>
              </a:ext>
            </a:extLst>
          </p:cNvPr>
          <p:cNvPicPr>
            <a:picLocks noChangeAspect="1"/>
          </p:cNvPicPr>
          <p:nvPr userDrawn="1"/>
        </p:nvPicPr>
        <p:blipFill>
          <a:blip r:embed="rId2">
            <a:duotone>
              <a:prstClr val="black"/>
              <a:schemeClr val="accent5">
                <a:tint val="45000"/>
                <a:satMod val="400000"/>
              </a:schemeClr>
            </a:duotone>
          </a:blip>
          <a:srcRect/>
          <a:stretch/>
        </p:blipFill>
        <p:spPr>
          <a:xfrm>
            <a:off x="1867452" y="-1"/>
            <a:ext cx="10312780" cy="6857999"/>
          </a:xfrm>
          <a:prstGeom prst="rect">
            <a:avLst/>
          </a:prstGeom>
        </p:spPr>
      </p:pic>
      <p:sp>
        <p:nvSpPr>
          <p:cNvPr id="18" name="Rectangle 17">
            <a:extLst>
              <a:ext uri="{FF2B5EF4-FFF2-40B4-BE49-F238E27FC236}">
                <a16:creationId xmlns:a16="http://schemas.microsoft.com/office/drawing/2014/main" xmlns=""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xmlns=""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xmlns=""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xmlns=""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xmlns=""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xmlns=""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xmlns=""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xmlns=""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xmlns=""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72738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A4A22CB-9295-1B4F-8191-8F86102D5E3C}"/>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18" name="Rectangle 17">
            <a:extLst>
              <a:ext uri="{FF2B5EF4-FFF2-40B4-BE49-F238E27FC236}">
                <a16:creationId xmlns:a16="http://schemas.microsoft.com/office/drawing/2014/main" xmlns=""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xmlns=""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xmlns=""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xmlns=""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xmlns=""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xmlns=""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xmlns=""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xmlns=""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xmlns=""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1372469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5C4C7DFA-43D4-1346-84F3-0840E357C477}"/>
              </a:ext>
            </a:extLst>
          </p:cNvPr>
          <p:cNvPicPr>
            <a:picLocks noChangeAspect="1"/>
          </p:cNvPicPr>
          <p:nvPr userDrawn="1"/>
        </p:nvPicPr>
        <p:blipFill>
          <a:blip r:embed="rId2">
            <a:duotone>
              <a:prstClr val="black"/>
              <a:schemeClr val="accent5">
                <a:tint val="45000"/>
                <a:satMod val="400000"/>
              </a:schemeClr>
            </a:duotone>
          </a:blip>
          <a:srcRect/>
          <a:stretch/>
        </p:blipFill>
        <p:spPr>
          <a:xfrm>
            <a:off x="1837178" y="26906"/>
            <a:ext cx="10368269" cy="6915555"/>
          </a:xfrm>
          <a:prstGeom prst="rect">
            <a:avLst/>
          </a:prstGeom>
        </p:spPr>
      </p:pic>
      <p:sp>
        <p:nvSpPr>
          <p:cNvPr id="18" name="Rectangle 17">
            <a:extLst>
              <a:ext uri="{FF2B5EF4-FFF2-40B4-BE49-F238E27FC236}">
                <a16:creationId xmlns:a16="http://schemas.microsoft.com/office/drawing/2014/main" xmlns=""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xmlns=""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xmlns=""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xmlns=""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xmlns=""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xmlns=""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xmlns=""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xmlns=""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xmlns=""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xmlns=""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5566856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xmlns="" id="{0CC66C49-2266-6E4C-896F-074552D3A0B2}"/>
              </a:ext>
            </a:extLst>
          </p:cNvPr>
          <p:cNvPicPr>
            <a:picLocks noChangeAspect="1"/>
          </p:cNvPicPr>
          <p:nvPr userDrawn="1"/>
        </p:nvPicPr>
        <p:blipFill>
          <a:blip r:embed="rId2">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xmlns=""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xmlns=""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xmlns=""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xmlns=""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xmlns=""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xmlns=""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xmlns="" id="{00E15BC2-3F0E-8D47-861D-B19FEAC9B0E7}"/>
                </a:ext>
              </a:extLst>
            </p:cNvPr>
            <p:cNvPicPr>
              <a:picLocks noChangeAspect="1"/>
            </p:cNvPicPr>
            <p:nvPr userDrawn="1"/>
          </p:nvPicPr>
          <p:blipFill>
            <a:blip r:embed="rId3"/>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xmlns="" id="{A2C44D1E-A5A4-7D4B-8B34-1A418F9A8B01}"/>
                </a:ext>
              </a:extLst>
            </p:cNvPr>
            <p:cNvPicPr>
              <a:picLocks noChangeAspect="1"/>
            </p:cNvPicPr>
            <p:nvPr userDrawn="1"/>
          </p:nvPicPr>
          <p:blipFill>
            <a:blip r:embed="rId4"/>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5610958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105AFFA7-3205-1D46-8EA0-0D0FA10B2D12}"/>
              </a:ext>
            </a:extLst>
          </p:cNvPr>
          <p:cNvSpPr>
            <a:spLocks noGrp="1"/>
          </p:cNvSpPr>
          <p:nvPr>
            <p:ph type="pic" sz="quarter" idx="10" hasCustomPrompt="1"/>
          </p:nvPr>
        </p:nvSpPr>
        <p:spPr>
          <a:xfrm>
            <a:off x="0" y="0"/>
            <a:ext cx="7440613" cy="6858000"/>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dirty="0"/>
              <a:t>CLICK ICON TO ADD PICTURE</a:t>
            </a:r>
          </a:p>
        </p:txBody>
      </p:sp>
      <p:sp>
        <p:nvSpPr>
          <p:cNvPr id="4" name="Rounded Rectangle 8">
            <a:extLst>
              <a:ext uri="{FF2B5EF4-FFF2-40B4-BE49-F238E27FC236}">
                <a16:creationId xmlns:a16="http://schemas.microsoft.com/office/drawing/2014/main" xmlns="" id="{FD878BFE-D35B-364B-BC1E-6A6D135C619E}"/>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8" name="Text Placeholder 7">
            <a:extLst>
              <a:ext uri="{FF2B5EF4-FFF2-40B4-BE49-F238E27FC236}">
                <a16:creationId xmlns:a16="http://schemas.microsoft.com/office/drawing/2014/main" xmlns="" id="{7E4A8302-D79A-CC44-B437-4FE9981BEAC5}"/>
              </a:ext>
            </a:extLst>
          </p:cNvPr>
          <p:cNvSpPr>
            <a:spLocks noGrp="1"/>
          </p:cNvSpPr>
          <p:nvPr>
            <p:ph type="body" sz="quarter" idx="11" hasCustomPrompt="1"/>
          </p:nvPr>
        </p:nvSpPr>
        <p:spPr>
          <a:xfrm>
            <a:off x="7978775" y="2222500"/>
            <a:ext cx="2797175" cy="717550"/>
          </a:xfrm>
        </p:spPr>
        <p:txBody>
          <a:bodyPr anchor="ctr" anchorCtr="0">
            <a:normAutofit/>
          </a:bodyPr>
          <a:lstStyle>
            <a:lvl1pPr marL="0" indent="0">
              <a:buNone/>
              <a:defRPr sz="1800" b="1" spc="100" baseline="0"/>
            </a:lvl1pPr>
          </a:lstStyle>
          <a:p>
            <a:pPr lvl="0"/>
            <a:r>
              <a:rPr lang="en-US" dirty="0"/>
              <a:t>SECTION NO.	</a:t>
            </a:r>
          </a:p>
        </p:txBody>
      </p:sp>
      <p:sp>
        <p:nvSpPr>
          <p:cNvPr id="9" name="Text Placeholder 7">
            <a:extLst>
              <a:ext uri="{FF2B5EF4-FFF2-40B4-BE49-F238E27FC236}">
                <a16:creationId xmlns:a16="http://schemas.microsoft.com/office/drawing/2014/main" xmlns="" id="{169CCDFC-1A20-774A-9821-7D758CB5BE45}"/>
              </a:ext>
            </a:extLst>
          </p:cNvPr>
          <p:cNvSpPr>
            <a:spLocks noGrp="1"/>
          </p:cNvSpPr>
          <p:nvPr>
            <p:ph type="body" sz="quarter" idx="12" hasCustomPrompt="1"/>
          </p:nvPr>
        </p:nvSpPr>
        <p:spPr>
          <a:xfrm>
            <a:off x="7978775" y="3070225"/>
            <a:ext cx="3762849" cy="2254810"/>
          </a:xfrm>
        </p:spPr>
        <p:txBody>
          <a:bodyPr>
            <a:normAutofit/>
          </a:bodyPr>
          <a:lstStyle>
            <a:lvl1pPr marL="0" indent="0">
              <a:buNone/>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Section Title</a:t>
            </a:r>
          </a:p>
        </p:txBody>
      </p:sp>
      <p:sp>
        <p:nvSpPr>
          <p:cNvPr id="10" name="Rounded Rectangle 9">
            <a:extLst>
              <a:ext uri="{FF2B5EF4-FFF2-40B4-BE49-F238E27FC236}">
                <a16:creationId xmlns:a16="http://schemas.microsoft.com/office/drawing/2014/main" xmlns="" id="{230B1047-261F-C045-8795-B524E6638AE5}"/>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Tree>
    <p:extLst>
      <p:ext uri="{BB962C8B-B14F-4D97-AF65-F5344CB8AC3E}">
        <p14:creationId xmlns:p14="http://schemas.microsoft.com/office/powerpoint/2010/main" val="7762957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without Photo">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FD40AF5C-D7E3-704F-A3BD-0A65FBC11ADD}"/>
              </a:ext>
            </a:extLst>
          </p:cNvPr>
          <p:cNvSpPr/>
          <p:nvPr userDrawn="1"/>
        </p:nvSpPr>
        <p:spPr>
          <a:xfrm>
            <a:off x="776311" y="884582"/>
            <a:ext cx="3498573" cy="5088835"/>
          </a:xfrm>
          <a:prstGeom prst="roundRect">
            <a:avLst>
              <a:gd name="adj" fmla="val 85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cxnSp>
        <p:nvCxnSpPr>
          <p:cNvPr id="8" name="Straight Connector 7">
            <a:extLst>
              <a:ext uri="{FF2B5EF4-FFF2-40B4-BE49-F238E27FC236}">
                <a16:creationId xmlns:a16="http://schemas.microsoft.com/office/drawing/2014/main" xmlns="" id="{6C57EA79-EEEF-AB42-A7DF-4B9392AB5D3A}"/>
              </a:ext>
            </a:extLst>
          </p:cNvPr>
          <p:cNvCxnSpPr/>
          <p:nvPr userDrawn="1"/>
        </p:nvCxnSpPr>
        <p:spPr>
          <a:xfrm>
            <a:off x="1335479" y="4783546"/>
            <a:ext cx="6165251"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xmlns="" id="{909BA636-D335-B042-962D-A88C834A6817}"/>
              </a:ext>
            </a:extLst>
          </p:cNvPr>
          <p:cNvSpPr>
            <a:spLocks noGrp="1"/>
          </p:cNvSpPr>
          <p:nvPr>
            <p:ph type="body" sz="quarter" idx="11" hasCustomPrompt="1"/>
          </p:nvPr>
        </p:nvSpPr>
        <p:spPr>
          <a:xfrm>
            <a:off x="1335479" y="1453870"/>
            <a:ext cx="2797175" cy="717550"/>
          </a:xfrm>
        </p:spPr>
        <p:txBody>
          <a:bodyPr anchor="ctr" anchorCtr="0">
            <a:normAutofit/>
          </a:bodyPr>
          <a:lstStyle>
            <a:lvl1pPr marL="0" indent="0">
              <a:buNone/>
              <a:defRPr sz="1800" b="1" spc="100" baseline="0"/>
            </a:lvl1pPr>
          </a:lstStyle>
          <a:p>
            <a:pPr lvl="0"/>
            <a:r>
              <a:rPr lang="en-US" dirty="0"/>
              <a:t>SECTION NO.	</a:t>
            </a:r>
          </a:p>
        </p:txBody>
      </p:sp>
      <p:sp>
        <p:nvSpPr>
          <p:cNvPr id="10" name="Text Placeholder 7">
            <a:extLst>
              <a:ext uri="{FF2B5EF4-FFF2-40B4-BE49-F238E27FC236}">
                <a16:creationId xmlns:a16="http://schemas.microsoft.com/office/drawing/2014/main" xmlns="" id="{835E5705-1499-EC4A-AE62-51BEA6A8904B}"/>
              </a:ext>
            </a:extLst>
          </p:cNvPr>
          <p:cNvSpPr>
            <a:spLocks noGrp="1"/>
          </p:cNvSpPr>
          <p:nvPr>
            <p:ph type="body" sz="quarter" idx="12" hasCustomPrompt="1"/>
          </p:nvPr>
        </p:nvSpPr>
        <p:spPr>
          <a:xfrm>
            <a:off x="1335479" y="2301595"/>
            <a:ext cx="9153227" cy="2254810"/>
          </a:xfrm>
        </p:spPr>
        <p:txBody>
          <a:bodyPr anchor="b" anchorCtr="0">
            <a:normAutofit/>
          </a:bodyPr>
          <a:lstStyle>
            <a:lvl1pPr marL="0" indent="0">
              <a:buNone/>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Section Title</a:t>
            </a:r>
          </a:p>
        </p:txBody>
      </p:sp>
    </p:spTree>
    <p:extLst>
      <p:ext uri="{BB962C8B-B14F-4D97-AF65-F5344CB8AC3E}">
        <p14:creationId xmlns:p14="http://schemas.microsoft.com/office/powerpoint/2010/main" val="36809253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ondary Section Header">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xmlns="" id="{835E5705-1499-EC4A-AE62-51BEA6A8904B}"/>
              </a:ext>
            </a:extLst>
          </p:cNvPr>
          <p:cNvSpPr>
            <a:spLocks noGrp="1"/>
          </p:cNvSpPr>
          <p:nvPr>
            <p:ph type="body" sz="quarter" idx="12" hasCustomPrompt="1"/>
          </p:nvPr>
        </p:nvSpPr>
        <p:spPr>
          <a:xfrm>
            <a:off x="1766013" y="1820629"/>
            <a:ext cx="9153227" cy="3216742"/>
          </a:xfrm>
        </p:spPr>
        <p:txBody>
          <a:bodyPr anchor="ctr" anchorCtr="0">
            <a:normAutofit/>
          </a:bodyPr>
          <a:lstStyle>
            <a:lvl1pPr marL="0" indent="0">
              <a:buNone/>
              <a:defRPr sz="44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Section Title</a:t>
            </a:r>
          </a:p>
        </p:txBody>
      </p:sp>
      <p:cxnSp>
        <p:nvCxnSpPr>
          <p:cNvPr id="6" name="Straight Connector 5">
            <a:extLst>
              <a:ext uri="{FF2B5EF4-FFF2-40B4-BE49-F238E27FC236}">
                <a16:creationId xmlns:a16="http://schemas.microsoft.com/office/drawing/2014/main" xmlns="" id="{8C3B5359-7184-FA45-8359-C1A5C39B276A}"/>
              </a:ext>
            </a:extLst>
          </p:cNvPr>
          <p:cNvCxnSpPr>
            <a:cxnSpLocks/>
          </p:cNvCxnSpPr>
          <p:nvPr userDrawn="1"/>
        </p:nvCxnSpPr>
        <p:spPr>
          <a:xfrm>
            <a:off x="1766013" y="3967491"/>
            <a:ext cx="5616100"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7933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2.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4.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theme" Target="../theme/theme5.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theme" Target="../theme/theme6.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9" Type="http://schemas.openxmlformats.org/officeDocument/2006/relationships/slideLayout" Target="../slideLayouts/slideLayout165.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34" Type="http://schemas.openxmlformats.org/officeDocument/2006/relationships/slideLayout" Target="../slideLayouts/slideLayout160.xml"/><Relationship Id="rId42" Type="http://schemas.openxmlformats.org/officeDocument/2006/relationships/slideLayout" Target="../slideLayouts/slideLayout168.xml"/><Relationship Id="rId47" Type="http://schemas.openxmlformats.org/officeDocument/2006/relationships/slideLayout" Target="../slideLayouts/slideLayout173.xml"/><Relationship Id="rId50" Type="http://schemas.openxmlformats.org/officeDocument/2006/relationships/theme" Target="../theme/theme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38" Type="http://schemas.openxmlformats.org/officeDocument/2006/relationships/slideLayout" Target="../slideLayouts/slideLayout164.xml"/><Relationship Id="rId46" Type="http://schemas.openxmlformats.org/officeDocument/2006/relationships/slideLayout" Target="../slideLayouts/slideLayout172.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41" Type="http://schemas.openxmlformats.org/officeDocument/2006/relationships/slideLayout" Target="../slideLayouts/slideLayout167.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37" Type="http://schemas.openxmlformats.org/officeDocument/2006/relationships/slideLayout" Target="../slideLayouts/slideLayout163.xml"/><Relationship Id="rId40" Type="http://schemas.openxmlformats.org/officeDocument/2006/relationships/slideLayout" Target="../slideLayouts/slideLayout166.xml"/><Relationship Id="rId45" Type="http://schemas.openxmlformats.org/officeDocument/2006/relationships/slideLayout" Target="../slideLayouts/slideLayout171.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36" Type="http://schemas.openxmlformats.org/officeDocument/2006/relationships/slideLayout" Target="../slideLayouts/slideLayout162.xml"/><Relationship Id="rId49" Type="http://schemas.openxmlformats.org/officeDocument/2006/relationships/slideLayout" Target="../slideLayouts/slideLayout175.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4" Type="http://schemas.openxmlformats.org/officeDocument/2006/relationships/slideLayout" Target="../slideLayouts/slideLayout170.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slideLayout" Target="../slideLayouts/slideLayout161.xml"/><Relationship Id="rId43" Type="http://schemas.openxmlformats.org/officeDocument/2006/relationships/slideLayout" Target="../slideLayouts/slideLayout169.xml"/><Relationship Id="rId48" Type="http://schemas.openxmlformats.org/officeDocument/2006/relationships/slideLayout" Target="../slideLayouts/slideLayout174.xml"/><Relationship Id="rId8"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47" Type="http://schemas.openxmlformats.org/officeDocument/2006/relationships/slideLayout" Target="../slideLayouts/slideLayout222.xml"/><Relationship Id="rId50" Type="http://schemas.openxmlformats.org/officeDocument/2006/relationships/theme" Target="../theme/theme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 Id="rId46" Type="http://schemas.openxmlformats.org/officeDocument/2006/relationships/slideLayout" Target="../slideLayouts/slideLayout221.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45" Type="http://schemas.openxmlformats.org/officeDocument/2006/relationships/slideLayout" Target="../slideLayouts/slideLayout220.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49" Type="http://schemas.openxmlformats.org/officeDocument/2006/relationships/slideLayout" Target="../slideLayouts/slideLayout224.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slideLayout" Target="../slideLayouts/slideLayout219.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48" Type="http://schemas.openxmlformats.org/officeDocument/2006/relationships/slideLayout" Target="../slideLayouts/slideLayout223.xml"/><Relationship Id="rId8"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EA792B-FE75-E64A-ABFB-0730A0EEE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0605DDD2-3D10-2845-9EF5-68D1C101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xmlns="" id="{C852333E-6BC5-9A43-9BA1-426561CA8E5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lvl1pPr algn="r">
              <a:defRPr sz="1200" b="0" i="0">
                <a:solidFill>
                  <a:schemeClr val="accent5"/>
                </a:solidFill>
                <a:latin typeface="Calibri" panose="020F0502020204030204" pitchFamily="34" charset="0"/>
                <a:ea typeface="Roboto Condensed" panose="02000000000000000000" pitchFamily="2" charset="0"/>
              </a:defRPr>
            </a:lvl1pPr>
          </a:lstStyle>
          <a:p>
            <a:r>
              <a:rPr lang="en-US" dirty="0"/>
              <a:t>1</a:t>
            </a:r>
          </a:p>
        </p:txBody>
      </p:sp>
    </p:spTree>
    <p:extLst>
      <p:ext uri="{BB962C8B-B14F-4D97-AF65-F5344CB8AC3E}">
        <p14:creationId xmlns:p14="http://schemas.microsoft.com/office/powerpoint/2010/main" val="4236435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721" r:id="rId4"/>
    <p:sldLayoutId id="2147483698" r:id="rId5"/>
    <p:sldLayoutId id="2147483652" r:id="rId6"/>
    <p:sldLayoutId id="2147483673" r:id="rId7"/>
    <p:sldLayoutId id="2147483674" r:id="rId8"/>
    <p:sldLayoutId id="2147483699" r:id="rId9"/>
    <p:sldLayoutId id="2147483675" r:id="rId10"/>
    <p:sldLayoutId id="2147483676" r:id="rId11"/>
    <p:sldLayoutId id="2147483677" r:id="rId12"/>
    <p:sldLayoutId id="2147483700" r:id="rId13"/>
    <p:sldLayoutId id="2147483678" r:id="rId14"/>
    <p:sldLayoutId id="2147483679" r:id="rId15"/>
    <p:sldLayoutId id="2147483680" r:id="rId16"/>
    <p:sldLayoutId id="2147483681" r:id="rId17"/>
    <p:sldLayoutId id="2147483682" r:id="rId18"/>
    <p:sldLayoutId id="2147483684" r:id="rId19"/>
    <p:sldLayoutId id="2147483683" r:id="rId20"/>
    <p:sldLayoutId id="2147483685" r:id="rId21"/>
    <p:sldLayoutId id="2147483723" r:id="rId22"/>
    <p:sldLayoutId id="2147483686" r:id="rId23"/>
    <p:sldLayoutId id="2147483687" r:id="rId24"/>
    <p:sldLayoutId id="2147483688" r:id="rId25"/>
    <p:sldLayoutId id="2147483724" r:id="rId26"/>
    <p:sldLayoutId id="2147483689" r:id="rId27"/>
    <p:sldLayoutId id="2147483690" r:id="rId28"/>
    <p:sldLayoutId id="2147483691" r:id="rId29"/>
    <p:sldLayoutId id="2147483725" r:id="rId30"/>
    <p:sldLayoutId id="2147483692" r:id="rId31"/>
    <p:sldLayoutId id="2147483693" r:id="rId32"/>
    <p:sldLayoutId id="2147483694" r:id="rId33"/>
    <p:sldLayoutId id="2147483695" r:id="rId34"/>
    <p:sldLayoutId id="2147483696" r:id="rId35"/>
    <p:sldLayoutId id="2147483697" r:id="rId36"/>
    <p:sldLayoutId id="2147483701" r:id="rId37"/>
    <p:sldLayoutId id="2147483702" r:id="rId38"/>
    <p:sldLayoutId id="2147483703" r:id="rId39"/>
    <p:sldLayoutId id="2147483704" r:id="rId40"/>
    <p:sldLayoutId id="2147483655"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Lst>
  <p:hf hdr="0" ftr="0" dt="0"/>
  <p:txStyles>
    <p:titleStyle>
      <a:lvl1pPr algn="l" defTabSz="914400" rtl="0" eaLnBrk="1" latinLnBrk="0" hangingPunct="1">
        <a:lnSpc>
          <a:spcPct val="90000"/>
        </a:lnSpc>
        <a:spcBef>
          <a:spcPct val="0"/>
        </a:spcBef>
        <a:buNone/>
        <a:defRPr sz="36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xmlns=""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xmlns=""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099072"/>
      </p:ext>
    </p:extLst>
  </p:cSld>
  <p:clrMap bg1="lt1" tx1="dk1" bg2="lt2" tx2="dk2" accent1="accent1" accent2="accent2" accent3="accent3" accent4="accent4" accent5="accent5" accent6="accent6" hlink="hlink" folHlink="folHlink"/>
  <p:sldLayoutIdLst>
    <p:sldLayoutId id="2147483717" r:id="rId1"/>
    <p:sldLayoutId id="2147483663" r:id="rId2"/>
    <p:sldLayoutId id="2147483718" r:id="rId3"/>
    <p:sldLayoutId id="2147483745" r:id="rId4"/>
    <p:sldLayoutId id="2147483662" r:id="rId5"/>
    <p:sldLayoutId id="2147483713" r:id="rId6"/>
    <p:sldLayoutId id="2147483729" r:id="rId7"/>
    <p:sldLayoutId id="2147483730" r:id="rId8"/>
    <p:sldLayoutId id="2147483731" r:id="rId9"/>
    <p:sldLayoutId id="2147483732" r:id="rId10"/>
    <p:sldLayoutId id="2147483734" r:id="rId11"/>
    <p:sldLayoutId id="2147483733" r:id="rId12"/>
    <p:sldLayoutId id="2147483714" r:id="rId13"/>
    <p:sldLayoutId id="2147483735" r:id="rId14"/>
    <p:sldLayoutId id="2147483715" r:id="rId15"/>
    <p:sldLayoutId id="2147483736" r:id="rId16"/>
    <p:sldLayoutId id="2147483737" r:id="rId17"/>
    <p:sldLayoutId id="2147483738" r:id="rId18"/>
    <p:sldLayoutId id="2147483739" r:id="rId19"/>
    <p:sldLayoutId id="2147483740" r:id="rId20"/>
    <p:sldLayoutId id="2147483741" r:id="rId21"/>
    <p:sldLayoutId id="2147483742" r:id="rId22"/>
    <p:sldLayoutId id="2147483719" r:id="rId23"/>
    <p:sldLayoutId id="2147483743" r:id="rId24"/>
    <p:sldLayoutId id="2147483744" r:id="rId25"/>
  </p:sldLayoutIdLst>
  <p:hf hdr="0" ftr="0" dt="0"/>
  <p:txStyles>
    <p:titleStyle>
      <a:lvl1pPr algn="l" defTabSz="914400" rtl="0" eaLnBrk="1" latinLnBrk="0" hangingPunct="1">
        <a:lnSpc>
          <a:spcPct val="90000"/>
        </a:lnSpc>
        <a:spcBef>
          <a:spcPct val="0"/>
        </a:spcBef>
        <a:buNone/>
        <a:defRPr sz="3600" b="0" i="0" kern="120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xmlns=""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xmlns=""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2341929"/>
      </p:ext>
    </p:extLst>
  </p:cSld>
  <p:clrMap bg1="lt1" tx1="dk1" bg2="lt2" tx2="dk2" accent1="accent1" accent2="accent2" accent3="accent3" accent4="accent4" accent5="accent5" accent6="accent6" hlink="hlink" folHlink="folHlink"/>
  <p:sldLayoutIdLst>
    <p:sldLayoutId id="2147483759" r:id="rId1"/>
    <p:sldLayoutId id="2147483762" r:id="rId2"/>
    <p:sldLayoutId id="2147483763" r:id="rId3"/>
  </p:sldLayoutIdLst>
  <p:hf hdr="0" ftr="0" dt="0"/>
  <p:txStyles>
    <p:titleStyle>
      <a:lvl1pPr algn="l" defTabSz="914400" rtl="0" eaLnBrk="1" latinLnBrk="0" hangingPunct="1">
        <a:lnSpc>
          <a:spcPct val="90000"/>
        </a:lnSpc>
        <a:spcBef>
          <a:spcPct val="0"/>
        </a:spcBef>
        <a:buNone/>
        <a:defRPr sz="44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xmlns=""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xmlns=""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5090774"/>
      </p:ext>
    </p:extLst>
  </p:cSld>
  <p:clrMap bg1="lt1" tx1="dk1" bg2="lt2" tx2="dk2" accent1="accent1" accent2="accent2" accent3="accent3" accent4="accent4" accent5="accent5" accent6="accent6" hlink="hlink" folHlink="folHlink"/>
  <p:sldLayoutIdLst>
    <p:sldLayoutId id="2147483765" r:id="rId1"/>
    <p:sldLayoutId id="2147483768" r:id="rId2"/>
    <p:sldLayoutId id="2147483769" r:id="rId3"/>
    <p:sldLayoutId id="2147483770" r:id="rId4"/>
    <p:sldLayoutId id="2147483771" r:id="rId5"/>
    <p:sldLayoutId id="2147483777" r:id="rId6"/>
    <p:sldLayoutId id="2147483778" r:id="rId7"/>
    <p:sldLayoutId id="2147483779" r:id="rId8"/>
    <p:sldLayoutId id="2147483780" r:id="rId9"/>
    <p:sldLayoutId id="2147483766" r:id="rId10"/>
    <p:sldLayoutId id="2147483772" r:id="rId11"/>
    <p:sldLayoutId id="2147483773" r:id="rId12"/>
    <p:sldLayoutId id="2147483774" r:id="rId13"/>
    <p:sldLayoutId id="2147483775" r:id="rId14"/>
    <p:sldLayoutId id="2147483781" r:id="rId15"/>
    <p:sldLayoutId id="2147483782" r:id="rId16"/>
    <p:sldLayoutId id="2147483783" r:id="rId17"/>
    <p:sldLayoutId id="2147483784" r:id="rId18"/>
    <p:sldLayoutId id="2147483776" r:id="rId19"/>
  </p:sldLayoutIdLst>
  <p:hf hdr="0" ftr="0" dt="0"/>
  <p:txStyles>
    <p:titleStyle>
      <a:lvl1pPr algn="l" defTabSz="914400" rtl="0" eaLnBrk="1" latinLnBrk="0" hangingPunct="1">
        <a:lnSpc>
          <a:spcPct val="90000"/>
        </a:lnSpc>
        <a:spcBef>
          <a:spcPct val="0"/>
        </a:spcBef>
        <a:buNone/>
        <a:defRPr sz="3600" b="0" i="0" kern="120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xmlns=""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xmlns=""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631498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Lst>
  <p:hf hdr="0" ftr="0" dt="0"/>
  <p:txStyles>
    <p:titleStyle>
      <a:lvl1pPr algn="l" defTabSz="914400" rtl="0" eaLnBrk="1" latinLnBrk="0" hangingPunct="1">
        <a:lnSpc>
          <a:spcPct val="90000"/>
        </a:lnSpc>
        <a:spcBef>
          <a:spcPct val="0"/>
        </a:spcBef>
        <a:buNone/>
        <a:defRPr sz="3600" b="0" i="0"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85775" y="1628775"/>
            <a:ext cx="11515725" cy="238125"/>
          </a:xfrm>
          <a:custGeom>
            <a:avLst/>
            <a:gdLst/>
            <a:ahLst/>
            <a:cxnLst/>
            <a:rect l="l" t="t" r="r" b="b"/>
            <a:pathLst>
              <a:path w="15354300" h="317500">
                <a:moveTo>
                  <a:pt x="15195550" y="0"/>
                </a:moveTo>
                <a:lnTo>
                  <a:pt x="158750" y="0"/>
                </a:lnTo>
                <a:lnTo>
                  <a:pt x="108570" y="8092"/>
                </a:lnTo>
                <a:lnTo>
                  <a:pt x="64991" y="30627"/>
                </a:lnTo>
                <a:lnTo>
                  <a:pt x="30627" y="64991"/>
                </a:lnTo>
                <a:lnTo>
                  <a:pt x="8092" y="108570"/>
                </a:lnTo>
                <a:lnTo>
                  <a:pt x="0" y="158750"/>
                </a:lnTo>
                <a:lnTo>
                  <a:pt x="8092" y="208929"/>
                </a:lnTo>
                <a:lnTo>
                  <a:pt x="30627" y="252508"/>
                </a:lnTo>
                <a:lnTo>
                  <a:pt x="64991" y="286872"/>
                </a:lnTo>
                <a:lnTo>
                  <a:pt x="108570" y="309407"/>
                </a:lnTo>
                <a:lnTo>
                  <a:pt x="158750" y="317500"/>
                </a:lnTo>
                <a:lnTo>
                  <a:pt x="15195550" y="317500"/>
                </a:lnTo>
                <a:lnTo>
                  <a:pt x="15245724" y="309407"/>
                </a:lnTo>
                <a:lnTo>
                  <a:pt x="15289302" y="286872"/>
                </a:lnTo>
                <a:lnTo>
                  <a:pt x="15323668" y="252508"/>
                </a:lnTo>
                <a:lnTo>
                  <a:pt x="15346206" y="208929"/>
                </a:lnTo>
                <a:lnTo>
                  <a:pt x="15354300" y="158750"/>
                </a:lnTo>
                <a:lnTo>
                  <a:pt x="15346206" y="108570"/>
                </a:lnTo>
                <a:lnTo>
                  <a:pt x="15323668" y="64991"/>
                </a:lnTo>
                <a:lnTo>
                  <a:pt x="15289302" y="30627"/>
                </a:lnTo>
                <a:lnTo>
                  <a:pt x="15245724" y="8092"/>
                </a:lnTo>
                <a:lnTo>
                  <a:pt x="15195550" y="0"/>
                </a:lnTo>
                <a:close/>
              </a:path>
            </a:pathLst>
          </a:custGeom>
          <a:solidFill>
            <a:srgbClr val="299295">
              <a:alpha val="29998"/>
            </a:srgbClr>
          </a:solidFill>
        </p:spPr>
        <p:txBody>
          <a:bodyPr wrap="square" lIns="0" tIns="0" rIns="0" bIns="0" rtlCol="0"/>
          <a:lstStyle/>
          <a:p>
            <a:endParaRPr sz="1350">
              <a:solidFill>
                <a:prstClr val="black"/>
              </a:solidFill>
            </a:endParaRPr>
          </a:p>
        </p:txBody>
      </p:sp>
      <p:sp>
        <p:nvSpPr>
          <p:cNvPr id="17" name="bg object 17"/>
          <p:cNvSpPr/>
          <p:nvPr/>
        </p:nvSpPr>
        <p:spPr>
          <a:xfrm>
            <a:off x="371475" y="1628775"/>
            <a:ext cx="1971675" cy="238125"/>
          </a:xfrm>
          <a:custGeom>
            <a:avLst/>
            <a:gdLst/>
            <a:ahLst/>
            <a:cxnLst/>
            <a:rect l="l" t="t" r="r" b="b"/>
            <a:pathLst>
              <a:path w="2628900" h="317500">
                <a:moveTo>
                  <a:pt x="2470150" y="0"/>
                </a:moveTo>
                <a:lnTo>
                  <a:pt x="158750" y="0"/>
                </a:lnTo>
                <a:lnTo>
                  <a:pt x="108570" y="8092"/>
                </a:lnTo>
                <a:lnTo>
                  <a:pt x="64991" y="30627"/>
                </a:lnTo>
                <a:lnTo>
                  <a:pt x="30627" y="64991"/>
                </a:lnTo>
                <a:lnTo>
                  <a:pt x="8092" y="108570"/>
                </a:lnTo>
                <a:lnTo>
                  <a:pt x="0" y="158750"/>
                </a:lnTo>
                <a:lnTo>
                  <a:pt x="8092" y="208929"/>
                </a:lnTo>
                <a:lnTo>
                  <a:pt x="30627" y="252508"/>
                </a:lnTo>
                <a:lnTo>
                  <a:pt x="64991" y="286872"/>
                </a:lnTo>
                <a:lnTo>
                  <a:pt x="108570" y="309407"/>
                </a:lnTo>
                <a:lnTo>
                  <a:pt x="158750" y="317500"/>
                </a:lnTo>
                <a:lnTo>
                  <a:pt x="2470150" y="317500"/>
                </a:lnTo>
                <a:lnTo>
                  <a:pt x="2520329" y="309407"/>
                </a:lnTo>
                <a:lnTo>
                  <a:pt x="2563908" y="286872"/>
                </a:lnTo>
                <a:lnTo>
                  <a:pt x="2598272" y="252508"/>
                </a:lnTo>
                <a:lnTo>
                  <a:pt x="2620807" y="208929"/>
                </a:lnTo>
                <a:lnTo>
                  <a:pt x="2628900" y="158750"/>
                </a:lnTo>
                <a:lnTo>
                  <a:pt x="2620807" y="108570"/>
                </a:lnTo>
                <a:lnTo>
                  <a:pt x="2598272" y="64991"/>
                </a:lnTo>
                <a:lnTo>
                  <a:pt x="2563908" y="30627"/>
                </a:lnTo>
                <a:lnTo>
                  <a:pt x="2520329" y="8092"/>
                </a:lnTo>
                <a:lnTo>
                  <a:pt x="2470150" y="0"/>
                </a:lnTo>
                <a:close/>
              </a:path>
            </a:pathLst>
          </a:custGeom>
          <a:solidFill>
            <a:srgbClr val="299295"/>
          </a:solid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371475" y="209551"/>
            <a:ext cx="11449050" cy="369332"/>
          </a:xfrm>
          <a:prstGeom prst="rect">
            <a:avLst/>
          </a:prstGeom>
        </p:spPr>
        <p:txBody>
          <a:bodyPr wrap="square" lIns="0" tIns="0" rIns="0" bIns="0">
            <a:spAutoFit/>
          </a:bodyPr>
          <a:lstStyle>
            <a:lvl1pPr>
              <a:defRPr sz="2400" b="1" i="0">
                <a:solidFill>
                  <a:srgbClr val="299295"/>
                </a:solidFill>
                <a:latin typeface="Arial Narrow"/>
                <a:cs typeface="Arial Narrow"/>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4/19/2021</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0820599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EA792B-FE75-E64A-ABFB-0730A0EEE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0605DDD2-3D10-2845-9EF5-68D1C101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xmlns="" id="{C852333E-6BC5-9A43-9BA1-426561CA8E5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lvl1pPr algn="r">
              <a:defRPr sz="1200">
                <a:solidFill>
                  <a:schemeClr val="accent5"/>
                </a:solidFill>
                <a:latin typeface="Source Sans Pro" panose="020B0503030403020204" pitchFamily="34" charset="0"/>
                <a:ea typeface="Source Sans Pro" panose="020B0503030403020204" pitchFamily="34" charset="0"/>
              </a:defRPr>
            </a:lvl1pPr>
          </a:lstStyle>
          <a:p>
            <a:r>
              <a:rPr lang="en-US" dirty="0">
                <a:solidFill>
                  <a:srgbClr val="289195"/>
                </a:solidFill>
              </a:rPr>
              <a:t>1</a:t>
            </a:r>
          </a:p>
        </p:txBody>
      </p:sp>
    </p:spTree>
    <p:extLst>
      <p:ext uri="{BB962C8B-B14F-4D97-AF65-F5344CB8AC3E}">
        <p14:creationId xmlns:p14="http://schemas.microsoft.com/office/powerpoint/2010/main" val="1498117125"/>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Lst>
  <p:hf hdr="0" ftr="0" dt="0"/>
  <p:txStyles>
    <p:titleStyle>
      <a:lvl1pPr algn="l" defTabSz="914400" rtl="0" eaLnBrk="1" latinLnBrk="0" hangingPunct="1">
        <a:lnSpc>
          <a:spcPct val="90000"/>
        </a:lnSpc>
        <a:spcBef>
          <a:spcPct val="0"/>
        </a:spcBef>
        <a:buNone/>
        <a:defRPr sz="3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b="0" i="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200" b="0" i="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EA792B-FE75-E64A-ABFB-0730A0EEE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0605DDD2-3D10-2845-9EF5-68D1C101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xmlns="" id="{C852333E-6BC5-9A43-9BA1-426561CA8E5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lvl1pPr algn="r">
              <a:defRPr sz="1200">
                <a:solidFill>
                  <a:schemeClr val="accent5"/>
                </a:solidFill>
                <a:latin typeface="Source Sans Pro" panose="020B0503030403020204" pitchFamily="34" charset="0"/>
                <a:ea typeface="Source Sans Pro" panose="020B0503030403020204" pitchFamily="34" charset="0"/>
              </a:defRPr>
            </a:lvl1pPr>
          </a:lstStyle>
          <a:p>
            <a:r>
              <a:rPr lang="en-US" dirty="0">
                <a:solidFill>
                  <a:srgbClr val="289195"/>
                </a:solidFill>
              </a:rPr>
              <a:t>1</a:t>
            </a:r>
          </a:p>
        </p:txBody>
      </p:sp>
    </p:spTree>
    <p:extLst>
      <p:ext uri="{BB962C8B-B14F-4D97-AF65-F5344CB8AC3E}">
        <p14:creationId xmlns:p14="http://schemas.microsoft.com/office/powerpoint/2010/main" val="317214424"/>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03" r:id="rId21"/>
    <p:sldLayoutId id="2147484004" r:id="rId22"/>
    <p:sldLayoutId id="2147484005" r:id="rId23"/>
    <p:sldLayoutId id="2147484006" r:id="rId24"/>
    <p:sldLayoutId id="2147484007" r:id="rId25"/>
    <p:sldLayoutId id="2147484008" r:id="rId26"/>
    <p:sldLayoutId id="2147484009" r:id="rId27"/>
    <p:sldLayoutId id="2147484010" r:id="rId28"/>
    <p:sldLayoutId id="2147484011" r:id="rId29"/>
    <p:sldLayoutId id="2147484012" r:id="rId30"/>
    <p:sldLayoutId id="2147484013" r:id="rId31"/>
    <p:sldLayoutId id="2147484014" r:id="rId32"/>
    <p:sldLayoutId id="2147484015" r:id="rId33"/>
    <p:sldLayoutId id="2147484016" r:id="rId34"/>
    <p:sldLayoutId id="2147484017" r:id="rId35"/>
    <p:sldLayoutId id="2147484018" r:id="rId36"/>
    <p:sldLayoutId id="2147484019" r:id="rId37"/>
    <p:sldLayoutId id="2147484020" r:id="rId38"/>
    <p:sldLayoutId id="2147484021" r:id="rId39"/>
    <p:sldLayoutId id="2147484022" r:id="rId40"/>
    <p:sldLayoutId id="2147484023" r:id="rId41"/>
    <p:sldLayoutId id="2147484024" r:id="rId42"/>
    <p:sldLayoutId id="2147484025" r:id="rId43"/>
    <p:sldLayoutId id="2147484026" r:id="rId44"/>
    <p:sldLayoutId id="2147484027" r:id="rId45"/>
    <p:sldLayoutId id="2147484028" r:id="rId46"/>
    <p:sldLayoutId id="2147484029" r:id="rId47"/>
    <p:sldLayoutId id="2147484030" r:id="rId48"/>
    <p:sldLayoutId id="2147484031" r:id="rId49"/>
  </p:sldLayoutIdLst>
  <p:hf hdr="0" ftr="0" dt="0"/>
  <p:txStyles>
    <p:titleStyle>
      <a:lvl1pPr algn="l" defTabSz="914400" rtl="0" eaLnBrk="1" latinLnBrk="0" hangingPunct="1">
        <a:lnSpc>
          <a:spcPct val="90000"/>
        </a:lnSpc>
        <a:spcBef>
          <a:spcPct val="0"/>
        </a:spcBef>
        <a:buNone/>
        <a:defRPr sz="3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b="0" i="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200" b="0" i="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3" Type="http://schemas.openxmlformats.org/officeDocument/2006/relationships/image" Target="../media/image63.png"/><Relationship Id="rId7" Type="http://schemas.openxmlformats.org/officeDocument/2006/relationships/image" Target="../media/image66.jpg"/><Relationship Id="rId12" Type="http://schemas.openxmlformats.org/officeDocument/2006/relationships/image" Target="../media/image71.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5.jpg"/><Relationship Id="rId11" Type="http://schemas.openxmlformats.org/officeDocument/2006/relationships/image" Target="../media/image70.png"/><Relationship Id="rId5" Type="http://schemas.openxmlformats.org/officeDocument/2006/relationships/image" Target="../media/image64.jpg"/><Relationship Id="rId10" Type="http://schemas.openxmlformats.org/officeDocument/2006/relationships/image" Target="../media/image69.png"/><Relationship Id="rId4" Type="http://schemas.microsoft.com/office/2007/relationships/hdphoto" Target="../media/hdphoto2.wdp"/><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17.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9" Type="http://schemas.openxmlformats.org/officeDocument/2006/relationships/image" Target="../media/image57.png"/><Relationship Id="rId3" Type="http://schemas.openxmlformats.org/officeDocument/2006/relationships/image" Target="../media/image21.png"/><Relationship Id="rId21" Type="http://schemas.openxmlformats.org/officeDocument/2006/relationships/image" Target="../media/image39.png"/><Relationship Id="rId34" Type="http://schemas.openxmlformats.org/officeDocument/2006/relationships/image" Target="../media/image52.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41" Type="http://schemas.openxmlformats.org/officeDocument/2006/relationships/image" Target="../media/image59.png"/><Relationship Id="rId1" Type="http://schemas.openxmlformats.org/officeDocument/2006/relationships/slideLayout" Target="../slideLayouts/slideLayout123.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D206966-10C8-1949-8829-847795D8B14C}"/>
              </a:ext>
            </a:extLst>
          </p:cNvPr>
          <p:cNvSpPr>
            <a:spLocks noGrp="1"/>
          </p:cNvSpPr>
          <p:nvPr>
            <p:ph type="body" sz="quarter" idx="10"/>
          </p:nvPr>
        </p:nvSpPr>
        <p:spPr>
          <a:xfrm>
            <a:off x="1536991" y="2050409"/>
            <a:ext cx="8620125" cy="1363663"/>
          </a:xfrm>
        </p:spPr>
        <p:txBody>
          <a:bodyPr>
            <a:normAutofit/>
          </a:bodyPr>
          <a:lstStyle/>
          <a:p>
            <a:r>
              <a:rPr lang="en-US" sz="3800" b="1" dirty="0"/>
              <a:t>Building Organizational Capacity to Achieve MNH Goals</a:t>
            </a:r>
          </a:p>
        </p:txBody>
      </p:sp>
      <p:sp>
        <p:nvSpPr>
          <p:cNvPr id="5" name="Text Placeholder 4">
            <a:extLst>
              <a:ext uri="{FF2B5EF4-FFF2-40B4-BE49-F238E27FC236}">
                <a16:creationId xmlns:a16="http://schemas.microsoft.com/office/drawing/2014/main" xmlns="" id="{F7351ABE-F743-A146-B269-10F998709673}"/>
              </a:ext>
            </a:extLst>
          </p:cNvPr>
          <p:cNvSpPr>
            <a:spLocks noGrp="1"/>
          </p:cNvSpPr>
          <p:nvPr>
            <p:ph type="body" sz="quarter" idx="13"/>
          </p:nvPr>
        </p:nvSpPr>
        <p:spPr>
          <a:xfrm>
            <a:off x="1536990" y="4451906"/>
            <a:ext cx="8620125" cy="421035"/>
          </a:xfrm>
        </p:spPr>
        <p:txBody>
          <a:bodyPr>
            <a:noAutofit/>
          </a:bodyPr>
          <a:lstStyle/>
          <a:p>
            <a:r>
              <a:rPr lang="en-US" b="1" dirty="0"/>
              <a:t>April 20, 2021</a:t>
            </a:r>
          </a:p>
        </p:txBody>
      </p:sp>
      <p:sp>
        <p:nvSpPr>
          <p:cNvPr id="6" name="Rectangle 5"/>
          <p:cNvSpPr/>
          <p:nvPr/>
        </p:nvSpPr>
        <p:spPr>
          <a:xfrm>
            <a:off x="1536991" y="3742422"/>
            <a:ext cx="6205866" cy="646331"/>
          </a:xfrm>
          <a:prstGeom prst="rect">
            <a:avLst/>
          </a:prstGeom>
        </p:spPr>
        <p:txBody>
          <a:bodyPr wrap="none">
            <a:spAutoFit/>
          </a:bodyPr>
          <a:lstStyle/>
          <a:p>
            <a:r>
              <a:rPr lang="en-US" sz="2000" b="1" dirty="0">
                <a:solidFill>
                  <a:schemeClr val="bg1"/>
                </a:solidFill>
              </a:rPr>
              <a:t>AlignMNH Opening Forum: Networking Session</a:t>
            </a:r>
          </a:p>
          <a:p>
            <a:r>
              <a:rPr lang="en-US" sz="1600" b="1" i="1" smtClean="0">
                <a:solidFill>
                  <a:schemeClr val="bg1"/>
                </a:solidFill>
              </a:rPr>
              <a:t>Jim Ricca and </a:t>
            </a:r>
            <a:r>
              <a:rPr lang="en-US" sz="1600" b="1" i="1" dirty="0">
                <a:solidFill>
                  <a:schemeClr val="bg1"/>
                </a:solidFill>
              </a:rPr>
              <a:t>Kavya Ghai, MOMENTUM Country and Global Leadership</a:t>
            </a:r>
          </a:p>
        </p:txBody>
      </p:sp>
    </p:spTree>
    <p:extLst>
      <p:ext uri="{BB962C8B-B14F-4D97-AF65-F5344CB8AC3E}">
        <p14:creationId xmlns:p14="http://schemas.microsoft.com/office/powerpoint/2010/main" val="62039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0E4E7B1-D11C-4E48-97BD-9E3511529637}"/>
              </a:ext>
            </a:extLst>
          </p:cNvPr>
          <p:cNvSpPr>
            <a:spLocks noGrp="1"/>
          </p:cNvSpPr>
          <p:nvPr>
            <p:ph type="sldNum" sz="quarter" idx="4"/>
          </p:nvPr>
        </p:nvSpPr>
        <p:spPr/>
        <p:txBody>
          <a:bodyPr/>
          <a:lstStyle/>
          <a:p>
            <a:fld id="{D919D109-F427-0D4E-A2E6-D5BD6A565421}" type="slidenum">
              <a:rPr lang="en-US" smtClean="0">
                <a:solidFill>
                  <a:srgbClr val="289195"/>
                </a:solidFill>
              </a:rPr>
              <a:pPr/>
              <a:t>10</a:t>
            </a:fld>
            <a:endParaRPr lang="en-US" dirty="0">
              <a:solidFill>
                <a:srgbClr val="289195"/>
              </a:solidFill>
            </a:endParaRPr>
          </a:p>
        </p:txBody>
      </p:sp>
      <p:graphicFrame>
        <p:nvGraphicFramePr>
          <p:cNvPr id="7" name="Chart 6">
            <a:extLst>
              <a:ext uri="{FF2B5EF4-FFF2-40B4-BE49-F238E27FC236}">
                <a16:creationId xmlns:a16="http://schemas.microsoft.com/office/drawing/2014/main" xmlns="" id="{CDAE4A47-C280-42CF-8839-7836132863E7}"/>
              </a:ext>
            </a:extLst>
          </p:cNvPr>
          <p:cNvGraphicFramePr/>
          <p:nvPr>
            <p:extLst>
              <p:ext uri="{D42A27DB-BD31-4B8C-83A1-F6EECF244321}">
                <p14:modId xmlns:p14="http://schemas.microsoft.com/office/powerpoint/2010/main" val="1829310564"/>
              </p:ext>
            </p:extLst>
          </p:nvPr>
        </p:nvGraphicFramePr>
        <p:xfrm>
          <a:off x="1901261" y="1250519"/>
          <a:ext cx="8352347" cy="5369319"/>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xmlns="" id="{94050182-0776-4E37-B616-E6F8A7138FE6}"/>
              </a:ext>
            </a:extLst>
          </p:cNvPr>
          <p:cNvSpPr>
            <a:spLocks noGrp="1"/>
          </p:cNvSpPr>
          <p:nvPr>
            <p:ph type="title"/>
          </p:nvPr>
        </p:nvSpPr>
        <p:spPr>
          <a:xfrm>
            <a:off x="495870" y="554274"/>
            <a:ext cx="9694083" cy="696245"/>
          </a:xfrm>
        </p:spPr>
        <p:txBody>
          <a:bodyPr>
            <a:normAutofit fontScale="90000"/>
          </a:bodyPr>
          <a:lstStyle/>
          <a:p>
            <a:r>
              <a:rPr lang="en-US" altLang="en-US" sz="3000" b="1" dirty="0"/>
              <a:t>Maternal Mortality is Preventable: Evidence-Based Interventions</a:t>
            </a:r>
            <a:endParaRPr lang="en-US" sz="3000" b="1" dirty="0"/>
          </a:p>
        </p:txBody>
      </p:sp>
      <p:sp>
        <p:nvSpPr>
          <p:cNvPr id="8" name="Rectangle 7">
            <a:extLst>
              <a:ext uri="{FF2B5EF4-FFF2-40B4-BE49-F238E27FC236}">
                <a16:creationId xmlns:a16="http://schemas.microsoft.com/office/drawing/2014/main" xmlns="" id="{7E66CFDF-5DE3-4137-9066-FB45E86609C6}"/>
              </a:ext>
            </a:extLst>
          </p:cNvPr>
          <p:cNvSpPr/>
          <p:nvPr/>
        </p:nvSpPr>
        <p:spPr>
          <a:xfrm>
            <a:off x="7990945" y="6360966"/>
            <a:ext cx="2487010" cy="441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w="0"/>
                <a:solidFill>
                  <a:srgbClr val="000000"/>
                </a:solidFill>
                <a:effectLst>
                  <a:outerShdw blurRad="38100" dist="19050" dir="2700000" algn="tl" rotWithShape="0">
                    <a:srgbClr val="000000">
                      <a:alpha val="40000"/>
                    </a:srgbClr>
                  </a:outerShdw>
                </a:effectLst>
              </a:rPr>
              <a:t>Family planning and postabortion care</a:t>
            </a:r>
          </a:p>
        </p:txBody>
      </p:sp>
      <p:sp>
        <p:nvSpPr>
          <p:cNvPr id="11" name="Rectangle 10">
            <a:extLst>
              <a:ext uri="{FF2B5EF4-FFF2-40B4-BE49-F238E27FC236}">
                <a16:creationId xmlns:a16="http://schemas.microsoft.com/office/drawing/2014/main" xmlns="" id="{4D477134-2A68-4714-9730-69CC0E007EB9}"/>
              </a:ext>
            </a:extLst>
          </p:cNvPr>
          <p:cNvSpPr/>
          <p:nvPr/>
        </p:nvSpPr>
        <p:spPr>
          <a:xfrm>
            <a:off x="8028985" y="3566848"/>
            <a:ext cx="3704897" cy="441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w="0"/>
                <a:solidFill>
                  <a:srgbClr val="000000"/>
                </a:solidFill>
                <a:effectLst>
                  <a:outerShdw blurRad="38100" dist="19050" dir="2700000" algn="tl" rotWithShape="0">
                    <a:srgbClr val="000000">
                      <a:alpha val="40000"/>
                    </a:srgbClr>
                  </a:outerShdw>
                </a:effectLst>
              </a:rPr>
              <a:t>AMTSL, Oxytocin, Bimanual Compression, manual removal of placenta, blood transfusion</a:t>
            </a:r>
          </a:p>
        </p:txBody>
      </p:sp>
      <p:sp>
        <p:nvSpPr>
          <p:cNvPr id="12" name="Rectangle 11">
            <a:extLst>
              <a:ext uri="{FF2B5EF4-FFF2-40B4-BE49-F238E27FC236}">
                <a16:creationId xmlns:a16="http://schemas.microsoft.com/office/drawing/2014/main" xmlns="" id="{F069A45B-041D-4240-8A12-38661110D33F}"/>
              </a:ext>
            </a:extLst>
          </p:cNvPr>
          <p:cNvSpPr/>
          <p:nvPr/>
        </p:nvSpPr>
        <p:spPr>
          <a:xfrm>
            <a:off x="1812689" y="6022500"/>
            <a:ext cx="1013497" cy="441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n w="0"/>
                <a:solidFill>
                  <a:srgbClr val="000000"/>
                </a:solidFill>
                <a:effectLst>
                  <a:outerShdw blurRad="38100" dist="19050" dir="2700000" algn="tl" rotWithShape="0">
                    <a:srgbClr val="000000">
                      <a:alpha val="40000"/>
                    </a:srgbClr>
                  </a:outerShdw>
                </a:effectLst>
              </a:rPr>
              <a:t>Partogram</a:t>
            </a:r>
            <a:r>
              <a:rPr lang="en-US" sz="1400" dirty="0">
                <a:ln w="0"/>
                <a:solidFill>
                  <a:srgbClr val="000000"/>
                </a:solidFill>
                <a:effectLst>
                  <a:outerShdw blurRad="38100" dist="19050" dir="2700000" algn="tl" rotWithShape="0">
                    <a:srgbClr val="000000">
                      <a:alpha val="40000"/>
                    </a:srgbClr>
                  </a:outerShdw>
                </a:effectLst>
              </a:rPr>
              <a:t>, C section</a:t>
            </a:r>
          </a:p>
        </p:txBody>
      </p:sp>
      <p:sp>
        <p:nvSpPr>
          <p:cNvPr id="13" name="Rectangle 12">
            <a:extLst>
              <a:ext uri="{FF2B5EF4-FFF2-40B4-BE49-F238E27FC236}">
                <a16:creationId xmlns:a16="http://schemas.microsoft.com/office/drawing/2014/main" xmlns="" id="{55795F0B-C4F7-466E-8D10-7F69B379699F}"/>
              </a:ext>
            </a:extLst>
          </p:cNvPr>
          <p:cNvSpPr/>
          <p:nvPr/>
        </p:nvSpPr>
        <p:spPr>
          <a:xfrm>
            <a:off x="1812689" y="4998091"/>
            <a:ext cx="1947918" cy="441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w="0"/>
                <a:solidFill>
                  <a:srgbClr val="000000"/>
                </a:solidFill>
                <a:effectLst>
                  <a:outerShdw blurRad="38100" dist="19050" dir="2700000" algn="tl" rotWithShape="0">
                    <a:srgbClr val="000000">
                      <a:alpha val="40000"/>
                    </a:srgbClr>
                  </a:outerShdw>
                </a:effectLst>
              </a:rPr>
              <a:t>Antibiotics, Tetanus Toxoid, Immunization</a:t>
            </a:r>
          </a:p>
        </p:txBody>
      </p:sp>
      <p:sp>
        <p:nvSpPr>
          <p:cNvPr id="14" name="Rectangle 13">
            <a:extLst>
              <a:ext uri="{FF2B5EF4-FFF2-40B4-BE49-F238E27FC236}">
                <a16:creationId xmlns:a16="http://schemas.microsoft.com/office/drawing/2014/main" xmlns="" id="{DD5FB6F4-CC24-4080-95C2-1086407DD8AC}"/>
              </a:ext>
            </a:extLst>
          </p:cNvPr>
          <p:cNvSpPr/>
          <p:nvPr/>
        </p:nvSpPr>
        <p:spPr>
          <a:xfrm>
            <a:off x="10226612" y="4391332"/>
            <a:ext cx="1716489" cy="663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w="0"/>
                <a:solidFill>
                  <a:srgbClr val="000000"/>
                </a:solidFill>
                <a:effectLst>
                  <a:outerShdw blurRad="38100" dist="19050" dir="2700000" algn="tl" rotWithShape="0">
                    <a:srgbClr val="000000">
                      <a:alpha val="40000"/>
                    </a:srgbClr>
                  </a:outerShdw>
                </a:effectLst>
              </a:rPr>
              <a:t>Magnesium Sulfate</a:t>
            </a:r>
          </a:p>
          <a:p>
            <a:pPr algn="ctr"/>
            <a:r>
              <a:rPr lang="en-US" sz="1400" dirty="0">
                <a:ln w="0"/>
                <a:solidFill>
                  <a:srgbClr val="000000"/>
                </a:solidFill>
                <a:effectLst>
                  <a:outerShdw blurRad="38100" dist="19050" dir="2700000" algn="tl" rotWithShape="0">
                    <a:srgbClr val="000000">
                      <a:alpha val="40000"/>
                    </a:srgbClr>
                  </a:outerShdw>
                </a:effectLst>
              </a:rPr>
              <a:t>Antihypertensives</a:t>
            </a:r>
          </a:p>
        </p:txBody>
      </p:sp>
      <p:sp>
        <p:nvSpPr>
          <p:cNvPr id="15" name="Rectangle 14">
            <a:extLst>
              <a:ext uri="{FF2B5EF4-FFF2-40B4-BE49-F238E27FC236}">
                <a16:creationId xmlns:a16="http://schemas.microsoft.com/office/drawing/2014/main" xmlns="" id="{F9C2DC09-4290-4113-94FA-4A99F33F4967}"/>
              </a:ext>
            </a:extLst>
          </p:cNvPr>
          <p:cNvSpPr/>
          <p:nvPr/>
        </p:nvSpPr>
        <p:spPr>
          <a:xfrm>
            <a:off x="1812689" y="3092158"/>
            <a:ext cx="2487010" cy="916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w="0"/>
                <a:solidFill>
                  <a:srgbClr val="000000"/>
                </a:solidFill>
                <a:effectLst>
                  <a:outerShdw blurRad="38100" dist="19050" dir="2700000" algn="tl" rotWithShape="0">
                    <a:srgbClr val="000000">
                      <a:alpha val="40000"/>
                    </a:srgbClr>
                  </a:outerShdw>
                </a:effectLst>
              </a:rPr>
              <a:t>Iron Supplements, Intermittent Treatment for Malaria and Antiretrovirals for HIV</a:t>
            </a:r>
          </a:p>
        </p:txBody>
      </p:sp>
      <p:sp>
        <p:nvSpPr>
          <p:cNvPr id="17" name="Rectangle 16">
            <a:extLst>
              <a:ext uri="{FF2B5EF4-FFF2-40B4-BE49-F238E27FC236}">
                <a16:creationId xmlns:a16="http://schemas.microsoft.com/office/drawing/2014/main" xmlns="" id="{4D9F549A-3857-4DA2-9514-62E021B89F96}"/>
              </a:ext>
            </a:extLst>
          </p:cNvPr>
          <p:cNvSpPr/>
          <p:nvPr/>
        </p:nvSpPr>
        <p:spPr>
          <a:xfrm>
            <a:off x="8761466" y="5376149"/>
            <a:ext cx="1716489" cy="663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w="0"/>
                <a:solidFill>
                  <a:srgbClr val="000000"/>
                </a:solidFill>
                <a:effectLst>
                  <a:outerShdw blurRad="38100" dist="19050" dir="2700000" algn="tl" rotWithShape="0">
                    <a:srgbClr val="000000">
                      <a:alpha val="40000"/>
                    </a:srgbClr>
                  </a:outerShdw>
                </a:effectLst>
              </a:rPr>
              <a:t>Blood thinners</a:t>
            </a:r>
          </a:p>
        </p:txBody>
      </p:sp>
    </p:spTree>
    <p:extLst>
      <p:ext uri="{BB962C8B-B14F-4D97-AF65-F5344CB8AC3E}">
        <p14:creationId xmlns:p14="http://schemas.microsoft.com/office/powerpoint/2010/main" val="790266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D4BAC31-6FBD-4193-9AA2-5B5EBDEF3177}"/>
              </a:ext>
            </a:extLst>
          </p:cNvPr>
          <p:cNvSpPr>
            <a:spLocks noGrp="1"/>
          </p:cNvSpPr>
          <p:nvPr>
            <p:ph type="title"/>
          </p:nvPr>
        </p:nvSpPr>
        <p:spPr>
          <a:xfrm>
            <a:off x="666750" y="423862"/>
            <a:ext cx="10515600" cy="1325563"/>
          </a:xfrm>
        </p:spPr>
        <p:txBody>
          <a:bodyPr>
            <a:normAutofit/>
          </a:bodyPr>
          <a:lstStyle/>
          <a:p>
            <a:r>
              <a:rPr lang="en-US" sz="3200" dirty="0"/>
              <a:t>Program Solutions: </a:t>
            </a:r>
            <a:r>
              <a:rPr lang="en-US" sz="3200" b="1" dirty="0"/>
              <a:t>Newborn Health</a:t>
            </a:r>
            <a:endParaRPr lang="en-US" sz="3200" dirty="0"/>
          </a:p>
        </p:txBody>
      </p:sp>
      <p:sp>
        <p:nvSpPr>
          <p:cNvPr id="4" name="Content Placeholder 2"/>
          <p:cNvSpPr>
            <a:spLocks noGrp="1"/>
          </p:cNvSpPr>
          <p:nvPr>
            <p:ph sz="half" idx="1"/>
          </p:nvPr>
        </p:nvSpPr>
        <p:spPr>
          <a:xfrm>
            <a:off x="842962" y="1838325"/>
            <a:ext cx="6248400" cy="4739958"/>
          </a:xfrm>
        </p:spPr>
        <p:txBody>
          <a:bodyPr>
            <a:normAutofit/>
          </a:bodyPr>
          <a:lstStyle/>
          <a:p>
            <a:r>
              <a:rPr lang="en-US" altLang="en-US" sz="2500" dirty="0">
                <a:ea typeface="ＭＳ Ｐゴシック" pitchFamily="34" charset="-128"/>
              </a:rPr>
              <a:t>Essential newborn care, including breastfeeding</a:t>
            </a:r>
          </a:p>
          <a:p>
            <a:r>
              <a:rPr lang="en-US" altLang="en-US" sz="2500" dirty="0">
                <a:ea typeface="ＭＳ Ｐゴシック" pitchFamily="34" charset="-128"/>
              </a:rPr>
              <a:t>Low birth weight/pre-term birth prevention and management/Kangaroo Mother Care</a:t>
            </a:r>
          </a:p>
          <a:p>
            <a:r>
              <a:rPr lang="en-US" altLang="en-US" sz="2500" dirty="0">
                <a:ea typeface="ＭＳ Ｐゴシック" pitchFamily="34" charset="-128"/>
              </a:rPr>
              <a:t>Newborn resuscitation/ Helping Babies Breathe</a:t>
            </a:r>
          </a:p>
          <a:p>
            <a:r>
              <a:rPr lang="en-US" altLang="en-US" sz="2500" dirty="0">
                <a:ea typeface="ＭＳ Ｐゴシック" pitchFamily="34" charset="-128"/>
              </a:rPr>
              <a:t>Management of newborn sepsis</a:t>
            </a:r>
          </a:p>
          <a:p>
            <a:r>
              <a:rPr lang="en-US" altLang="en-US" sz="2500" dirty="0">
                <a:ea typeface="ＭＳ Ｐゴシック" pitchFamily="34" charset="-128"/>
              </a:rPr>
              <a:t>Cord care with chlorhexidine</a:t>
            </a:r>
          </a:p>
        </p:txBody>
      </p:sp>
      <p:sp>
        <p:nvSpPr>
          <p:cNvPr id="2" name="Slide Number Placeholder 1"/>
          <p:cNvSpPr>
            <a:spLocks noGrp="1"/>
          </p:cNvSpPr>
          <p:nvPr>
            <p:ph type="sldNum" sz="quarter" idx="4294967295"/>
          </p:nvPr>
        </p:nvSpPr>
        <p:spPr/>
        <p:txBody>
          <a:bodyPr/>
          <a:lstStyle/>
          <a:p>
            <a:pPr>
              <a:defRPr/>
            </a:pPr>
            <a:fld id="{EA0222A4-8AC8-48A7-9C6E-F978AD53429A}" type="slidenum">
              <a:rPr lang="en-US" smtClean="0">
                <a:solidFill>
                  <a:srgbClr val="289195"/>
                </a:solidFill>
              </a:rPr>
              <a:pPr>
                <a:defRPr/>
              </a:pPr>
              <a:t>11</a:t>
            </a:fld>
            <a:endParaRPr lang="en-US" dirty="0">
              <a:solidFill>
                <a:srgbClr val="289195"/>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0521" r="31550"/>
          <a:stretch/>
        </p:blipFill>
        <p:spPr>
          <a:xfrm>
            <a:off x="7267574" y="-9525"/>
            <a:ext cx="4924426" cy="6858000"/>
          </a:xfrm>
          <a:prstGeom prst="rect">
            <a:avLst/>
          </a:prstGeom>
        </p:spPr>
      </p:pic>
      <p:sp>
        <p:nvSpPr>
          <p:cNvPr id="8" name="Rectangle 7"/>
          <p:cNvSpPr/>
          <p:nvPr/>
        </p:nvSpPr>
        <p:spPr>
          <a:xfrm>
            <a:off x="7267574" y="6417413"/>
            <a:ext cx="4216971" cy="338554"/>
          </a:xfrm>
          <a:prstGeom prst="rect">
            <a:avLst/>
          </a:prstGeom>
        </p:spPr>
        <p:txBody>
          <a:bodyPr wrap="square">
            <a:spAutoFit/>
          </a:bodyPr>
          <a:lstStyle/>
          <a:p>
            <a:r>
              <a:rPr lang="en-US" sz="1600" dirty="0">
                <a:solidFill>
                  <a:srgbClr val="FAFBFF"/>
                </a:solidFill>
                <a:latin typeface="Gill Sans MT" panose="020B0502020104020203" pitchFamily="34" charset="0"/>
              </a:rPr>
              <a:t>Photo by: Kate Holt/MCSP</a:t>
            </a:r>
          </a:p>
        </p:txBody>
      </p:sp>
    </p:spTree>
    <p:extLst>
      <p:ext uri="{BB962C8B-B14F-4D97-AF65-F5344CB8AC3E}">
        <p14:creationId xmlns:p14="http://schemas.microsoft.com/office/powerpoint/2010/main" val="310051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676" y="364719"/>
            <a:ext cx="8229600" cy="990600"/>
          </a:xfrm>
        </p:spPr>
        <p:txBody>
          <a:bodyPr>
            <a:normAutofit/>
          </a:bodyPr>
          <a:lstStyle/>
          <a:p>
            <a:r>
              <a:rPr lang="en-US" b="1" dirty="0"/>
              <a:t>High Impact Interventions</a:t>
            </a:r>
            <a:endParaRPr lang="en-US" b="1" i="1" dirty="0">
              <a:solidFill>
                <a:srgbClr val="FF0000"/>
              </a:solidFill>
            </a:endParaRPr>
          </a:p>
        </p:txBody>
      </p:sp>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8535" t="-2674" r="10230" b="-11845"/>
          <a:stretch/>
        </p:blipFill>
        <p:spPr bwMode="auto">
          <a:xfrm>
            <a:off x="3304275" y="1594874"/>
            <a:ext cx="1913099" cy="2531028"/>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2981" y="1594874"/>
            <a:ext cx="1705540" cy="2531028"/>
          </a:xfrm>
          <a:prstGeom prst="rect">
            <a:avLst/>
          </a:prstGeom>
          <a:ln w="6350">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1594874"/>
            <a:ext cx="1798715" cy="2531028"/>
          </a:xfrm>
          <a:prstGeom prst="rect">
            <a:avLst/>
          </a:prstGeom>
          <a:ln w="6350">
            <a:solidFill>
              <a:schemeClr val="tx1"/>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4644" y="4125901"/>
            <a:ext cx="1738140" cy="2351098"/>
          </a:xfrm>
          <a:prstGeom prst="rect">
            <a:avLst/>
          </a:prstGeom>
          <a:ln w="6350">
            <a:solidFill>
              <a:schemeClr val="tx1"/>
            </a:solidFill>
          </a:ln>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4045"/>
          <a:stretch/>
        </p:blipFill>
        <p:spPr>
          <a:xfrm>
            <a:off x="3357194" y="4113700"/>
            <a:ext cx="1769407" cy="2351098"/>
          </a:xfrm>
          <a:prstGeom prst="rect">
            <a:avLst/>
          </a:prstGeom>
          <a:ln w="6350">
            <a:solidFill>
              <a:schemeClr val="tx1"/>
            </a:solidFill>
          </a:ln>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9543" y="4109218"/>
            <a:ext cx="1847978" cy="2355581"/>
          </a:xfrm>
          <a:prstGeom prst="rect">
            <a:avLst/>
          </a:prstGeom>
          <a:ln w="6350">
            <a:solidFill>
              <a:schemeClr val="tx1"/>
            </a:solidFill>
          </a:ln>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6819" y="4118182"/>
            <a:ext cx="1825984" cy="2346616"/>
          </a:xfrm>
          <a:prstGeom prst="rect">
            <a:avLst/>
          </a:prstGeom>
          <a:ln w="6350">
            <a:solidFill>
              <a:schemeClr val="tx1"/>
            </a:solidFill>
          </a:ln>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26503" y="1594874"/>
            <a:ext cx="1941497" cy="2523308"/>
          </a:xfrm>
          <a:prstGeom prst="rect">
            <a:avLst/>
          </a:prstGeom>
          <a:ln w="6350">
            <a:solidFill>
              <a:schemeClr val="tx1"/>
            </a:solidFill>
          </a:ln>
        </p:spPr>
      </p:pic>
      <p:sp>
        <p:nvSpPr>
          <p:cNvPr id="13" name="Slide Number Placeholder 12"/>
          <p:cNvSpPr>
            <a:spLocks noGrp="1"/>
          </p:cNvSpPr>
          <p:nvPr>
            <p:ph type="sldNum" sz="quarter" idx="4294967295"/>
          </p:nvPr>
        </p:nvSpPr>
        <p:spPr>
          <a:xfrm>
            <a:off x="8077200" y="6356353"/>
            <a:ext cx="2133600" cy="365125"/>
          </a:xfrm>
          <a:prstGeom prst="rect">
            <a:avLst/>
          </a:prstGeom>
        </p:spPr>
        <p:txBody>
          <a:bodyPr/>
          <a:lstStyle/>
          <a:p>
            <a:fld id="{F6E92FFE-BABD-4EA5-9660-362C4D171682}" type="slidenum">
              <a:rPr lang="en-US" smtClean="0"/>
              <a:t>12</a:t>
            </a:fld>
            <a:endParaRPr lang="en-US" dirty="0"/>
          </a:p>
        </p:txBody>
      </p:sp>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6016" y="1585730"/>
            <a:ext cx="1770487" cy="2532452"/>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84337" y="4125902"/>
            <a:ext cx="1890956" cy="2338897"/>
          </a:xfrm>
          <a:prstGeom prst="rect">
            <a:avLst/>
          </a:prstGeom>
        </p:spPr>
      </p:pic>
    </p:spTree>
    <p:extLst>
      <p:ext uri="{BB962C8B-B14F-4D97-AF65-F5344CB8AC3E}">
        <p14:creationId xmlns:p14="http://schemas.microsoft.com/office/powerpoint/2010/main" val="702139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5AD442-CA66-4C0E-A8A9-C30B1E568454}"/>
              </a:ext>
            </a:extLst>
          </p:cNvPr>
          <p:cNvSpPr>
            <a:spLocks noGrp="1"/>
          </p:cNvSpPr>
          <p:nvPr>
            <p:ph type="title"/>
          </p:nvPr>
        </p:nvSpPr>
        <p:spPr>
          <a:xfrm>
            <a:off x="705678" y="465582"/>
            <a:ext cx="10515600" cy="1325563"/>
          </a:xfrm>
        </p:spPr>
        <p:txBody>
          <a:bodyPr>
            <a:normAutofit/>
          </a:bodyPr>
          <a:lstStyle/>
          <a:p>
            <a:r>
              <a:rPr lang="en-US" sz="3000" b="1" dirty="0"/>
              <a:t>Supporting countries to access to latest MNCH/FP evidence</a:t>
            </a:r>
          </a:p>
        </p:txBody>
      </p:sp>
      <p:sp>
        <p:nvSpPr>
          <p:cNvPr id="3" name="Content Placeholder 2">
            <a:extLst>
              <a:ext uri="{FF2B5EF4-FFF2-40B4-BE49-F238E27FC236}">
                <a16:creationId xmlns:a16="http://schemas.microsoft.com/office/drawing/2014/main" xmlns="" id="{2548BE7C-3F5C-426A-927F-1F068744E5EC}"/>
              </a:ext>
            </a:extLst>
          </p:cNvPr>
          <p:cNvSpPr>
            <a:spLocks noGrp="1"/>
          </p:cNvSpPr>
          <p:nvPr>
            <p:ph sz="half" idx="1"/>
          </p:nvPr>
        </p:nvSpPr>
        <p:spPr>
          <a:xfrm>
            <a:off x="798388" y="1504992"/>
            <a:ext cx="10648308" cy="426550"/>
          </a:xfrm>
        </p:spPr>
        <p:txBody>
          <a:bodyPr>
            <a:noAutofit/>
          </a:bodyPr>
          <a:lstStyle/>
          <a:p>
            <a:pPr marL="0" indent="0">
              <a:buNone/>
            </a:pPr>
            <a:r>
              <a:rPr lang="en-US" sz="1600" b="1" dirty="0">
                <a:solidFill>
                  <a:srgbClr val="289195"/>
                </a:solidFill>
              </a:rPr>
              <a:t>MOMENTUM Country and Global Leadership works with AlignMNH</a:t>
            </a:r>
            <a:r>
              <a:rPr lang="en-US" sz="1600" dirty="0">
                <a:solidFill>
                  <a:srgbClr val="289195"/>
                </a:solidFill>
              </a:rPr>
              <a:t> </a:t>
            </a:r>
            <a:r>
              <a:rPr lang="en-US" sz="1600" b="1" dirty="0">
                <a:solidFill>
                  <a:srgbClr val="289195"/>
                </a:solidFill>
              </a:rPr>
              <a:t>to support country level engagement around MNH  </a:t>
            </a:r>
          </a:p>
          <a:p>
            <a:pPr marL="0" indent="0">
              <a:buNone/>
            </a:pPr>
            <a:endParaRPr lang="en-US" sz="1600" dirty="0"/>
          </a:p>
        </p:txBody>
      </p:sp>
      <p:sp>
        <p:nvSpPr>
          <p:cNvPr id="4" name="Slide Number Placeholder 3">
            <a:extLst>
              <a:ext uri="{FF2B5EF4-FFF2-40B4-BE49-F238E27FC236}">
                <a16:creationId xmlns:a16="http://schemas.microsoft.com/office/drawing/2014/main" xmlns="" id="{C72C467B-90EC-4038-9191-73457C900DF6}"/>
              </a:ext>
            </a:extLst>
          </p:cNvPr>
          <p:cNvSpPr>
            <a:spLocks noGrp="1"/>
          </p:cNvSpPr>
          <p:nvPr>
            <p:ph type="sldNum" sz="quarter" idx="4"/>
          </p:nvPr>
        </p:nvSpPr>
        <p:spPr/>
        <p:txBody>
          <a:bodyPr/>
          <a:lstStyle/>
          <a:p>
            <a:fld id="{D919D109-F427-0D4E-A2E6-D5BD6A565421}" type="slidenum">
              <a:rPr lang="en-US" smtClean="0"/>
              <a:pPr/>
              <a:t>13</a:t>
            </a:fld>
            <a:endParaRPr lang="en-US" dirty="0"/>
          </a:p>
        </p:txBody>
      </p:sp>
      <p:sp>
        <p:nvSpPr>
          <p:cNvPr id="5" name="Content Placeholder 2">
            <a:extLst>
              <a:ext uri="{FF2B5EF4-FFF2-40B4-BE49-F238E27FC236}">
                <a16:creationId xmlns:a16="http://schemas.microsoft.com/office/drawing/2014/main" xmlns="" id="{0649F219-3BBD-40DA-9C7F-EBCB3C68A92A}"/>
              </a:ext>
            </a:extLst>
          </p:cNvPr>
          <p:cNvSpPr txBox="1">
            <a:spLocks/>
          </p:cNvSpPr>
          <p:nvPr/>
        </p:nvSpPr>
        <p:spPr>
          <a:xfrm>
            <a:off x="798388" y="4232149"/>
            <a:ext cx="10515600" cy="2167454"/>
          </a:xfrm>
          <a:prstGeom prst="rect">
            <a:avLst/>
          </a:prstGeom>
          <a:solidFill>
            <a:schemeClr val="accent4">
              <a:lumMod val="20000"/>
              <a:lumOff val="80000"/>
            </a:schemeClr>
          </a:solidFill>
        </p:spPr>
        <p:txBody>
          <a:bodyPr vert="horz" lIns="91440" tIns="45720" rIns="91440" bIns="45720" numCol="2" rtlCol="0">
            <a:normAutofit/>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spcAft>
                <a:spcPts val="600"/>
              </a:spcAft>
            </a:pPr>
            <a:r>
              <a:rPr lang="en-US" sz="1600" dirty="0"/>
              <a:t>Male Engagement Task Force </a:t>
            </a:r>
          </a:p>
          <a:p>
            <a:pPr fontAlgn="base">
              <a:spcBef>
                <a:spcPts val="0"/>
              </a:spcBef>
              <a:spcAft>
                <a:spcPts val="600"/>
              </a:spcAft>
            </a:pPr>
            <a:r>
              <a:rPr lang="en-US" sz="1600" dirty="0"/>
              <a:t>Maternal, Infant, and Young Child Nutrition-Family Planning-Immunization (MIYCN-FP-Immunization) </a:t>
            </a:r>
          </a:p>
          <a:p>
            <a:pPr fontAlgn="base">
              <a:spcBef>
                <a:spcPts val="0"/>
              </a:spcBef>
              <a:spcAft>
                <a:spcPts val="600"/>
              </a:spcAft>
            </a:pPr>
            <a:r>
              <a:rPr lang="en-US" sz="1600" dirty="0"/>
              <a:t>Post-Abortion Care (PAC) Connection </a:t>
            </a:r>
          </a:p>
          <a:p>
            <a:pPr fontAlgn="base">
              <a:spcBef>
                <a:spcPts val="0"/>
              </a:spcBef>
              <a:spcAft>
                <a:spcPts val="600"/>
              </a:spcAft>
            </a:pPr>
            <a:r>
              <a:rPr lang="en-US" sz="1600" dirty="0"/>
              <a:t>Postpartum </a:t>
            </a:r>
            <a:r>
              <a:rPr lang="en-US" sz="1600" dirty="0" err="1"/>
              <a:t>Hemmorhage</a:t>
            </a:r>
            <a:r>
              <a:rPr lang="en-US" sz="1600" dirty="0"/>
              <a:t> COP </a:t>
            </a:r>
          </a:p>
          <a:p>
            <a:pPr fontAlgn="base">
              <a:spcBef>
                <a:spcPts val="0"/>
              </a:spcBef>
              <a:spcAft>
                <a:spcPts val="600"/>
              </a:spcAft>
            </a:pPr>
            <a:r>
              <a:rPr lang="en-US" sz="1600" dirty="0"/>
              <a:t>Method Choice CoP</a:t>
            </a:r>
          </a:p>
          <a:p>
            <a:pPr fontAlgn="base">
              <a:spcBef>
                <a:spcPts val="0"/>
              </a:spcBef>
              <a:spcAft>
                <a:spcPts val="600"/>
              </a:spcAft>
            </a:pPr>
            <a:r>
              <a:rPr lang="en-US" sz="1600" dirty="0"/>
              <a:t>SBC for service delivery </a:t>
            </a:r>
          </a:p>
          <a:p>
            <a:pPr fontAlgn="base">
              <a:spcBef>
                <a:spcPts val="0"/>
              </a:spcBef>
              <a:spcAft>
                <a:spcPts val="600"/>
              </a:spcAft>
            </a:pPr>
            <a:r>
              <a:rPr lang="en-US" sz="1600" dirty="0"/>
              <a:t>AYRH COP </a:t>
            </a:r>
          </a:p>
          <a:p>
            <a:pPr fontAlgn="base">
              <a:spcBef>
                <a:spcPts val="0"/>
              </a:spcBef>
              <a:spcAft>
                <a:spcPts val="600"/>
              </a:spcAft>
            </a:pPr>
            <a:r>
              <a:rPr lang="en-US" sz="1600" dirty="0"/>
              <a:t>YouthPower COPs </a:t>
            </a:r>
          </a:p>
          <a:p>
            <a:pPr fontAlgn="base">
              <a:spcBef>
                <a:spcPts val="0"/>
              </a:spcBef>
              <a:spcAft>
                <a:spcPts val="600"/>
              </a:spcAft>
            </a:pPr>
            <a:r>
              <a:rPr lang="en-US" sz="1600" dirty="0"/>
              <a:t>Early Childhood Development (ECDAN)</a:t>
            </a:r>
          </a:p>
          <a:p>
            <a:pPr fontAlgn="base">
              <a:spcBef>
                <a:spcPts val="0"/>
              </a:spcBef>
              <a:spcAft>
                <a:spcPts val="600"/>
              </a:spcAft>
            </a:pPr>
            <a:r>
              <a:rPr lang="en-US" sz="1600" dirty="0"/>
              <a:t>Small and Sick Newborn (SSNB) CoP </a:t>
            </a:r>
          </a:p>
          <a:p>
            <a:pPr fontAlgn="base">
              <a:spcBef>
                <a:spcPts val="0"/>
              </a:spcBef>
              <a:spcAft>
                <a:spcPts val="600"/>
              </a:spcAft>
            </a:pPr>
            <a:r>
              <a:rPr lang="en-US" sz="1600" dirty="0"/>
              <a:t>Pharmacies and Drug Shops Working Group  </a:t>
            </a:r>
          </a:p>
        </p:txBody>
      </p:sp>
      <p:sp>
        <p:nvSpPr>
          <p:cNvPr id="6" name="Rectangle 5"/>
          <p:cNvSpPr/>
          <p:nvPr/>
        </p:nvSpPr>
        <p:spPr>
          <a:xfrm>
            <a:off x="798388" y="3535775"/>
            <a:ext cx="9246741" cy="584775"/>
          </a:xfrm>
          <a:prstGeom prst="rect">
            <a:avLst/>
          </a:prstGeom>
        </p:spPr>
        <p:txBody>
          <a:bodyPr wrap="square">
            <a:spAutoFit/>
          </a:bodyPr>
          <a:lstStyle/>
          <a:p>
            <a:r>
              <a:rPr lang="en-US" sz="1600" b="1" dirty="0">
                <a:solidFill>
                  <a:srgbClr val="289195"/>
                </a:solidFill>
                <a:latin typeface="Calibri" panose="020F0502020204030204" pitchFamily="34" charset="0"/>
                <a:ea typeface="Roboto Condensed" panose="02000000000000000000" pitchFamily="2" charset="0"/>
              </a:rPr>
              <a:t>We actively engage technical communities of practice and technical working groups to hear latest evidence and share implementation experience</a:t>
            </a:r>
          </a:p>
        </p:txBody>
      </p:sp>
      <p:sp>
        <p:nvSpPr>
          <p:cNvPr id="7" name="TextBox 6"/>
          <p:cNvSpPr txBox="1"/>
          <p:nvPr/>
        </p:nvSpPr>
        <p:spPr>
          <a:xfrm>
            <a:off x="798388" y="1931542"/>
            <a:ext cx="9855913"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We engage with national MNH technical working groups and stakeholders to plan, course correct, and drive action, powered by data.</a:t>
            </a:r>
          </a:p>
          <a:p>
            <a:pPr marL="285750" indent="-285750">
              <a:buFont typeface="Arial" panose="020B0604020202020204" pitchFamily="34" charset="0"/>
              <a:buChar char="•"/>
            </a:pPr>
            <a:r>
              <a:rPr lang="en-US" sz="1600" dirty="0"/>
              <a:t>We facilitate opportunities for multidirectional learning and sharing of evidence and experience. We work in partnership to prioritize ways to address entrenched obstacles and gaps in reaching MNH milestones and goals.</a:t>
            </a:r>
          </a:p>
          <a:p>
            <a:pPr marL="285750" indent="-285750">
              <a:buFont typeface="Arial" panose="020B0604020202020204" pitchFamily="34" charset="0"/>
              <a:buChar char="•"/>
            </a:pPr>
            <a:r>
              <a:rPr lang="en-US" sz="1600" dirty="0"/>
              <a:t>We drive country-level, </a:t>
            </a:r>
            <a:r>
              <a:rPr lang="en-US" sz="1600" dirty="0" err="1"/>
              <a:t>multisectoral</a:t>
            </a:r>
            <a:r>
              <a:rPr lang="en-US" sz="1600" dirty="0"/>
              <a:t> technical advocacy for emerging evidence in MNH care and practices.</a:t>
            </a:r>
          </a:p>
        </p:txBody>
      </p:sp>
    </p:spTree>
    <p:extLst>
      <p:ext uri="{BB962C8B-B14F-4D97-AF65-F5344CB8AC3E}">
        <p14:creationId xmlns:p14="http://schemas.microsoft.com/office/powerpoint/2010/main" val="1064774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1EE7236-CDB6-4A20-9BAA-183E9B5D7CF5}"/>
              </a:ext>
            </a:extLst>
          </p:cNvPr>
          <p:cNvSpPr>
            <a:spLocks noGrp="1"/>
          </p:cNvSpPr>
          <p:nvPr>
            <p:ph type="body" sz="quarter" idx="12"/>
          </p:nvPr>
        </p:nvSpPr>
        <p:spPr>
          <a:xfrm>
            <a:off x="8022848" y="2780927"/>
            <a:ext cx="3915723" cy="1296145"/>
          </a:xfrm>
        </p:spPr>
        <p:txBody>
          <a:bodyPr>
            <a:normAutofit/>
          </a:bodyPr>
          <a:lstStyle/>
          <a:p>
            <a:r>
              <a:rPr lang="en-US" sz="2800" b="1" dirty="0"/>
              <a:t>Organizational Capacity Development</a:t>
            </a:r>
          </a:p>
        </p:txBody>
      </p:sp>
      <p:pic>
        <p:nvPicPr>
          <p:cNvPr id="5" name="Picture Placeholder 5">
            <a:extLst>
              <a:ext uri="{FF2B5EF4-FFF2-40B4-BE49-F238E27FC236}">
                <a16:creationId xmlns:a16="http://schemas.microsoft.com/office/drawing/2014/main" xmlns="" id="{58208F6E-8A58-490C-AB7F-4C66DC528FA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110" r="13110"/>
          <a:stretch>
            <a:fillRect/>
          </a:stretch>
        </p:blipFill>
        <p:spPr>
          <a:xfrm>
            <a:off x="-20638" y="0"/>
            <a:ext cx="7580313" cy="6858000"/>
          </a:xfrm>
        </p:spPr>
      </p:pic>
      <p:sp>
        <p:nvSpPr>
          <p:cNvPr id="7" name="Text Placeholder 2">
            <a:extLst>
              <a:ext uri="{FF2B5EF4-FFF2-40B4-BE49-F238E27FC236}">
                <a16:creationId xmlns:a16="http://schemas.microsoft.com/office/drawing/2014/main" xmlns="" id="{536EA2BF-A906-F04E-8764-4C9F276A1615}"/>
              </a:ext>
            </a:extLst>
          </p:cNvPr>
          <p:cNvSpPr>
            <a:spLocks noGrp="1"/>
          </p:cNvSpPr>
          <p:nvPr>
            <p:ph type="body" sz="quarter" idx="11"/>
          </p:nvPr>
        </p:nvSpPr>
        <p:spPr>
          <a:xfrm>
            <a:off x="8022848" y="2507177"/>
            <a:ext cx="2836936" cy="1013924"/>
          </a:xfrm>
        </p:spPr>
        <p:txBody>
          <a:bodyPr>
            <a:normAutofit/>
          </a:bodyPr>
          <a:lstStyle/>
          <a:p>
            <a:r>
              <a:rPr lang="en-US" sz="1700" dirty="0">
                <a:latin typeface="Source Sans Pro"/>
                <a:ea typeface="Source Sans Pro"/>
              </a:rPr>
              <a:t>PROGRAM SOLUTION: </a:t>
            </a:r>
          </a:p>
          <a:p>
            <a:endParaRPr lang="en-US" dirty="0"/>
          </a:p>
        </p:txBody>
      </p:sp>
    </p:spTree>
    <p:extLst>
      <p:ext uri="{BB962C8B-B14F-4D97-AF65-F5344CB8AC3E}">
        <p14:creationId xmlns:p14="http://schemas.microsoft.com/office/powerpoint/2010/main" val="300797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18595C-9E6C-C546-909D-A9E57DA8B41C}"/>
              </a:ext>
            </a:extLst>
          </p:cNvPr>
          <p:cNvSpPr>
            <a:spLocks noGrp="1"/>
          </p:cNvSpPr>
          <p:nvPr>
            <p:ph type="title"/>
          </p:nvPr>
        </p:nvSpPr>
        <p:spPr/>
        <p:txBody>
          <a:bodyPr/>
          <a:lstStyle/>
          <a:p>
            <a:r>
              <a:rPr lang="en-US" b="1" dirty="0"/>
              <a:t>Capacity Development </a:t>
            </a:r>
          </a:p>
        </p:txBody>
      </p:sp>
      <p:sp>
        <p:nvSpPr>
          <p:cNvPr id="3" name="Content Placeholder 2">
            <a:extLst>
              <a:ext uri="{FF2B5EF4-FFF2-40B4-BE49-F238E27FC236}">
                <a16:creationId xmlns:a16="http://schemas.microsoft.com/office/drawing/2014/main" xmlns="" id="{3976530D-C73E-2046-AE04-DD07CC6340E3}"/>
              </a:ext>
            </a:extLst>
          </p:cNvPr>
          <p:cNvSpPr>
            <a:spLocks noGrp="1"/>
          </p:cNvSpPr>
          <p:nvPr>
            <p:ph sz="half" idx="4294967295"/>
          </p:nvPr>
        </p:nvSpPr>
        <p:spPr>
          <a:xfrm>
            <a:off x="838200" y="1562735"/>
            <a:ext cx="10271760" cy="1020445"/>
          </a:xfrm>
          <a:ln>
            <a:solidFill>
              <a:schemeClr val="bg2"/>
            </a:solidFill>
          </a:ln>
        </p:spPr>
        <p:txBody>
          <a:bodyPr>
            <a:normAutofit/>
          </a:bodyPr>
          <a:lstStyle/>
          <a:p>
            <a:pPr marL="0" indent="0">
              <a:buNone/>
            </a:pPr>
            <a:r>
              <a:rPr lang="en-US" sz="2000" dirty="0"/>
              <a:t>A continuous process that fosters the abilities and agency of </a:t>
            </a:r>
            <a:r>
              <a:rPr lang="en-US" sz="2000" b="1" dirty="0"/>
              <a:t>individuals, organizations, systems and communities</a:t>
            </a:r>
            <a:r>
              <a:rPr lang="en-US" sz="2000" dirty="0"/>
              <a:t> to achieve their goals and contribute towards positive social change.</a:t>
            </a:r>
          </a:p>
        </p:txBody>
      </p:sp>
      <p:sp>
        <p:nvSpPr>
          <p:cNvPr id="5" name="Slide Number Placeholder 5">
            <a:extLst>
              <a:ext uri="{FF2B5EF4-FFF2-40B4-BE49-F238E27FC236}">
                <a16:creationId xmlns:a16="http://schemas.microsoft.com/office/drawing/2014/main" xmlns="" id="{F4545A66-83A2-1F40-B688-B784A9E47E4D}"/>
              </a:ext>
            </a:extLst>
          </p:cNvPr>
          <p:cNvSpPr>
            <a:spLocks noGrp="1"/>
          </p:cNvSpPr>
          <p:nvPr>
            <p:ph type="sldNum" sz="quarter" idx="4"/>
          </p:nvPr>
        </p:nvSpPr>
        <p:spPr>
          <a:xfrm>
            <a:off x="9157138" y="6356350"/>
            <a:ext cx="2743200" cy="365125"/>
          </a:xfrm>
        </p:spPr>
        <p:txBody>
          <a:bodyPr/>
          <a:lstStyle/>
          <a:p>
            <a:fld id="{D919D109-F427-0D4E-A2E6-D5BD6A565421}" type="slidenum">
              <a:rPr lang="en-US" smtClean="0"/>
              <a:t>15</a:t>
            </a:fld>
            <a:endParaRPr lang="en-US"/>
          </a:p>
        </p:txBody>
      </p:sp>
      <p:sp>
        <p:nvSpPr>
          <p:cNvPr id="11" name="Content Placeholder 2">
            <a:extLst>
              <a:ext uri="{FF2B5EF4-FFF2-40B4-BE49-F238E27FC236}">
                <a16:creationId xmlns:a16="http://schemas.microsoft.com/office/drawing/2014/main" xmlns="" id="{DA7ED0FF-5122-42B4-BE47-C19DB1210BD1}"/>
              </a:ext>
            </a:extLst>
          </p:cNvPr>
          <p:cNvSpPr txBox="1">
            <a:spLocks/>
          </p:cNvSpPr>
          <p:nvPr/>
        </p:nvSpPr>
        <p:spPr>
          <a:xfrm>
            <a:off x="1055370" y="2773361"/>
            <a:ext cx="5093970" cy="365093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Theory of Change:</a:t>
            </a:r>
          </a:p>
          <a:p>
            <a:pPr lvl="0">
              <a:defRPr/>
            </a:pPr>
            <a:r>
              <a:rPr lang="en-US" sz="1800" b="1" dirty="0"/>
              <a:t>IF</a:t>
            </a:r>
            <a:r>
              <a:rPr lang="en-US" sz="1800" dirty="0"/>
              <a:t> local organizations, networks, and systems become stronger with better </a:t>
            </a:r>
            <a:r>
              <a:rPr lang="en-US" sz="1800" i="1" dirty="0"/>
              <a:t>internal </a:t>
            </a:r>
            <a:r>
              <a:rPr lang="en-US" sz="1800" dirty="0"/>
              <a:t>policies, skills, procedures and practices; </a:t>
            </a:r>
          </a:p>
          <a:p>
            <a:pPr lvl="0">
              <a:defRPr/>
            </a:pPr>
            <a:r>
              <a:rPr lang="en-US" sz="1800" b="1" dirty="0"/>
              <a:t>THEN</a:t>
            </a:r>
            <a:r>
              <a:rPr lang="en-US" sz="1800" dirty="0"/>
              <a:t> they will improve their </a:t>
            </a:r>
            <a:r>
              <a:rPr lang="en-US" sz="1800" i="1" dirty="0"/>
              <a:t>external</a:t>
            </a:r>
            <a:r>
              <a:rPr lang="en-US" sz="1800" dirty="0"/>
              <a:t> performance</a:t>
            </a:r>
          </a:p>
          <a:p>
            <a:pPr lvl="0">
              <a:defRPr/>
            </a:pPr>
            <a:r>
              <a:rPr lang="en-US" sz="1800" dirty="0"/>
              <a:t>Which </a:t>
            </a:r>
            <a:r>
              <a:rPr lang="en-US" sz="1800" b="1" dirty="0"/>
              <a:t>LEADS TO </a:t>
            </a:r>
            <a:r>
              <a:rPr lang="en-US" sz="1800" dirty="0"/>
              <a:t>greater impact (on health, the environment, livelihoods) in their target communities. </a:t>
            </a:r>
            <a:endParaRPr kumimoji="0" lang="en-ZA" sz="1800" b="0" i="0" u="none" strike="noStrike" kern="1200" cap="none" spc="0" normalizeH="0" baseline="0" noProof="0" dirty="0">
              <a:ln>
                <a:noFill/>
              </a:ln>
              <a:solidFill>
                <a:sysClr val="windowText" lastClr="000000">
                  <a:lumMod val="85000"/>
                  <a:lumOff val="15000"/>
                </a:sysClr>
              </a:solidFill>
              <a:effectLst/>
              <a:uLnTx/>
              <a:uFillTx/>
              <a:latin typeface="Georgia" panose="02040502050405020303" pitchFamily="18" charset="0"/>
              <a:ea typeface="+mn-ea"/>
              <a:cs typeface="+mn-cs"/>
            </a:endParaRPr>
          </a:p>
        </p:txBody>
      </p:sp>
      <p:graphicFrame>
        <p:nvGraphicFramePr>
          <p:cNvPr id="12" name="Diagram 11">
            <a:extLst>
              <a:ext uri="{FF2B5EF4-FFF2-40B4-BE49-F238E27FC236}">
                <a16:creationId xmlns:a16="http://schemas.microsoft.com/office/drawing/2014/main" xmlns="" id="{00C85B17-9516-438C-BE5A-0EE7F33DAC42}"/>
              </a:ext>
            </a:extLst>
          </p:cNvPr>
          <p:cNvGraphicFramePr/>
          <p:nvPr/>
        </p:nvGraphicFramePr>
        <p:xfrm>
          <a:off x="5937691" y="2751186"/>
          <a:ext cx="3457769" cy="3673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Rounded Corners 15">
            <a:extLst>
              <a:ext uri="{FF2B5EF4-FFF2-40B4-BE49-F238E27FC236}">
                <a16:creationId xmlns:a16="http://schemas.microsoft.com/office/drawing/2014/main" xmlns="" id="{D7C73FC8-AB5A-43A4-89DC-F862AC00BB10}"/>
              </a:ext>
            </a:extLst>
          </p:cNvPr>
          <p:cNvSpPr/>
          <p:nvPr/>
        </p:nvSpPr>
        <p:spPr>
          <a:xfrm>
            <a:off x="9692641" y="2836014"/>
            <a:ext cx="1443990" cy="782528"/>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schemeClr val="tx1"/>
                </a:solidFill>
              </a:rPr>
              <a:t>ITOCA</a:t>
            </a:r>
          </a:p>
        </p:txBody>
      </p:sp>
      <p:sp>
        <p:nvSpPr>
          <p:cNvPr id="17" name="Rectangle: Rounded Corners 16">
            <a:extLst>
              <a:ext uri="{FF2B5EF4-FFF2-40B4-BE49-F238E27FC236}">
                <a16:creationId xmlns:a16="http://schemas.microsoft.com/office/drawing/2014/main" xmlns="" id="{3E6F2DEE-425E-46EE-BD7A-014F4E03165B}"/>
              </a:ext>
            </a:extLst>
          </p:cNvPr>
          <p:cNvSpPr/>
          <p:nvPr/>
        </p:nvSpPr>
        <p:spPr>
          <a:xfrm>
            <a:off x="9692641" y="4204918"/>
            <a:ext cx="1443990" cy="782528"/>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schemeClr val="tx1"/>
                </a:solidFill>
              </a:rPr>
              <a:t>OPI</a:t>
            </a:r>
          </a:p>
        </p:txBody>
      </p:sp>
      <p:sp>
        <p:nvSpPr>
          <p:cNvPr id="18" name="Rectangle: Rounded Corners 17">
            <a:extLst>
              <a:ext uri="{FF2B5EF4-FFF2-40B4-BE49-F238E27FC236}">
                <a16:creationId xmlns:a16="http://schemas.microsoft.com/office/drawing/2014/main" xmlns="" id="{D0168F2E-A813-4E09-9ABA-5BF0E79A7FB4}"/>
              </a:ext>
            </a:extLst>
          </p:cNvPr>
          <p:cNvSpPr/>
          <p:nvPr/>
        </p:nvSpPr>
        <p:spPr>
          <a:xfrm>
            <a:off x="9692641" y="5573822"/>
            <a:ext cx="1443990" cy="782528"/>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solidFill>
                  <a:schemeClr val="tx1"/>
                </a:solidFill>
              </a:rPr>
              <a:t>Impact</a:t>
            </a:r>
            <a:r>
              <a:rPr lang="es-CO" sz="1600" dirty="0">
                <a:solidFill>
                  <a:schemeClr val="tx1"/>
                </a:solidFill>
              </a:rPr>
              <a:t> </a:t>
            </a:r>
            <a:r>
              <a:rPr lang="es-CO" sz="1600" dirty="0" err="1">
                <a:solidFill>
                  <a:schemeClr val="tx1"/>
                </a:solidFill>
              </a:rPr>
              <a:t>Assessments</a:t>
            </a:r>
            <a:r>
              <a:rPr lang="es-CO" sz="1600" dirty="0">
                <a:solidFill>
                  <a:schemeClr val="tx1"/>
                </a:solidFill>
              </a:rPr>
              <a:t> </a:t>
            </a:r>
          </a:p>
        </p:txBody>
      </p:sp>
    </p:spTree>
    <p:extLst>
      <p:ext uri="{BB962C8B-B14F-4D97-AF65-F5344CB8AC3E}">
        <p14:creationId xmlns:p14="http://schemas.microsoft.com/office/powerpoint/2010/main" val="425825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B9F196-1079-435B-9A71-6A5780EC0B1A}"/>
              </a:ext>
            </a:extLst>
          </p:cNvPr>
          <p:cNvSpPr>
            <a:spLocks noGrp="1"/>
          </p:cNvSpPr>
          <p:nvPr>
            <p:ph type="title"/>
          </p:nvPr>
        </p:nvSpPr>
        <p:spPr>
          <a:xfrm>
            <a:off x="709863" y="450803"/>
            <a:ext cx="10515600" cy="1325563"/>
          </a:xfrm>
        </p:spPr>
        <p:txBody>
          <a:bodyPr/>
          <a:lstStyle/>
          <a:p>
            <a:r>
              <a:rPr lang="en-US" b="1" dirty="0"/>
              <a:t>Purpose of the Integrated Technical and Organizational Capacity Assessment (ITOCA)</a:t>
            </a:r>
          </a:p>
        </p:txBody>
      </p:sp>
      <p:sp>
        <p:nvSpPr>
          <p:cNvPr id="3" name="Slide Number Placeholder 2">
            <a:extLst>
              <a:ext uri="{FF2B5EF4-FFF2-40B4-BE49-F238E27FC236}">
                <a16:creationId xmlns:a16="http://schemas.microsoft.com/office/drawing/2014/main" xmlns="" id="{8D7617B6-A116-4A0E-80E5-77DB48AE4BB6}"/>
              </a:ext>
            </a:extLst>
          </p:cNvPr>
          <p:cNvSpPr>
            <a:spLocks noGrp="1"/>
          </p:cNvSpPr>
          <p:nvPr>
            <p:ph type="sldNum" sz="quarter" idx="4"/>
          </p:nvPr>
        </p:nvSpPr>
        <p:spPr/>
        <p:txBody>
          <a:bodyPr/>
          <a:lstStyle/>
          <a:p>
            <a:fld id="{D919D109-F427-0D4E-A2E6-D5BD6A565421}" type="slidenum">
              <a:rPr lang="en-US" smtClean="0"/>
              <a:pPr/>
              <a:t>16</a:t>
            </a:fld>
            <a:endParaRPr lang="en-US"/>
          </a:p>
        </p:txBody>
      </p:sp>
      <p:sp>
        <p:nvSpPr>
          <p:cNvPr id="4" name="Content Placeholder 3">
            <a:extLst>
              <a:ext uri="{FF2B5EF4-FFF2-40B4-BE49-F238E27FC236}">
                <a16:creationId xmlns:a16="http://schemas.microsoft.com/office/drawing/2014/main" xmlns="" id="{A5853774-B6EF-4322-906A-E47D2C9CDF0A}"/>
              </a:ext>
            </a:extLst>
          </p:cNvPr>
          <p:cNvSpPr>
            <a:spLocks noGrp="1"/>
          </p:cNvSpPr>
          <p:nvPr>
            <p:ph sz="half" idx="1"/>
          </p:nvPr>
        </p:nvSpPr>
        <p:spPr>
          <a:xfrm>
            <a:off x="709863" y="1825625"/>
            <a:ext cx="5759517" cy="4351338"/>
          </a:xfrm>
        </p:spPr>
        <p:txBody>
          <a:bodyPr>
            <a:normAutofit/>
          </a:bodyPr>
          <a:lstStyle/>
          <a:p>
            <a:pPr marL="0" lvl="0" indent="0">
              <a:buNone/>
              <a:defRPr/>
            </a:pPr>
            <a:r>
              <a:rPr lang="en-US" sz="2000" dirty="0"/>
              <a:t>Tool and facilitated process designed for organizations to collaboratively:</a:t>
            </a:r>
          </a:p>
          <a:p>
            <a:pPr lvl="1"/>
            <a:r>
              <a:rPr lang="en-US" sz="2000" b="1" dirty="0"/>
              <a:t>Identify</a:t>
            </a:r>
            <a:r>
              <a:rPr lang="en-US" sz="2000" dirty="0"/>
              <a:t> strengths and weaknesses and capacity development needs </a:t>
            </a:r>
          </a:p>
          <a:p>
            <a:pPr lvl="1"/>
            <a:r>
              <a:rPr lang="en-US" sz="2000" b="1" dirty="0"/>
              <a:t>Plan</a:t>
            </a:r>
            <a:r>
              <a:rPr lang="en-US" sz="2000" dirty="0"/>
              <a:t> support needed by the partner </a:t>
            </a:r>
          </a:p>
          <a:p>
            <a:pPr lvl="1"/>
            <a:r>
              <a:rPr lang="en-US" sz="2000" b="1" dirty="0"/>
              <a:t>Monitor</a:t>
            </a:r>
            <a:r>
              <a:rPr lang="en-US" sz="2000" dirty="0"/>
              <a:t> changes in organizational capacity through implementation of Change Action Plans (CAPs) and re-assessment.</a:t>
            </a:r>
          </a:p>
          <a:p>
            <a:endParaRPr lang="en-US" sz="2000" dirty="0"/>
          </a:p>
        </p:txBody>
      </p:sp>
      <p:pic>
        <p:nvPicPr>
          <p:cNvPr id="5" name="Picture 4" descr="A picture containing person, indoor, table, man&#10;&#10;Description automatically generated">
            <a:extLst>
              <a:ext uri="{FF2B5EF4-FFF2-40B4-BE49-F238E27FC236}">
                <a16:creationId xmlns:a16="http://schemas.microsoft.com/office/drawing/2014/main" xmlns="" id="{EB6BDEA3-1D8C-4604-9875-D72BD60A652D}"/>
              </a:ext>
            </a:extLst>
          </p:cNvPr>
          <p:cNvPicPr>
            <a:picLocks noChangeAspect="1"/>
          </p:cNvPicPr>
          <p:nvPr/>
        </p:nvPicPr>
        <p:blipFill rotWithShape="1">
          <a:blip r:embed="rId2">
            <a:extLst>
              <a:ext uri="{28A0092B-C50C-407E-A947-70E740481C1C}">
                <a14:useLocalDpi xmlns:a14="http://schemas.microsoft.com/office/drawing/2010/main" val="0"/>
              </a:ext>
            </a:extLst>
          </a:blip>
          <a:srcRect l="13587" r="11619"/>
          <a:stretch/>
        </p:blipFill>
        <p:spPr>
          <a:xfrm>
            <a:off x="6549390" y="1926067"/>
            <a:ext cx="5257801" cy="3571763"/>
          </a:xfrm>
          <a:prstGeom prst="rect">
            <a:avLst/>
          </a:prstGeom>
        </p:spPr>
      </p:pic>
    </p:spTree>
    <p:extLst>
      <p:ext uri="{BB962C8B-B14F-4D97-AF65-F5344CB8AC3E}">
        <p14:creationId xmlns:p14="http://schemas.microsoft.com/office/powerpoint/2010/main" val="1838742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18595C-9E6C-C546-909D-A9E57DA8B41C}"/>
              </a:ext>
            </a:extLst>
          </p:cNvPr>
          <p:cNvSpPr>
            <a:spLocks noGrp="1"/>
          </p:cNvSpPr>
          <p:nvPr>
            <p:ph type="title"/>
          </p:nvPr>
        </p:nvSpPr>
        <p:spPr>
          <a:xfrm>
            <a:off x="838200" y="365125"/>
            <a:ext cx="10515600" cy="1325563"/>
          </a:xfrm>
        </p:spPr>
        <p:txBody>
          <a:bodyPr anchor="ctr">
            <a:normAutofit/>
          </a:bodyPr>
          <a:lstStyle/>
          <a:p>
            <a:r>
              <a:rPr lang="en-US" b="1" dirty="0"/>
              <a:t>ITOCA approach </a:t>
            </a:r>
          </a:p>
        </p:txBody>
      </p:sp>
      <p:sp>
        <p:nvSpPr>
          <p:cNvPr id="15" name="Slide Number Placeholder 2">
            <a:extLst>
              <a:ext uri="{FF2B5EF4-FFF2-40B4-BE49-F238E27FC236}">
                <a16:creationId xmlns:a16="http://schemas.microsoft.com/office/drawing/2014/main" xmlns="" id="{4039DE8D-9CD0-44D0-B59B-157716BBBADB}"/>
              </a:ext>
            </a:extLst>
          </p:cNvPr>
          <p:cNvSpPr>
            <a:spLocks noGrp="1"/>
          </p:cNvSpPr>
          <p:nvPr>
            <p:ph type="sldNum" sz="quarter" idx="4"/>
          </p:nvPr>
        </p:nvSpPr>
        <p:spPr>
          <a:xfrm>
            <a:off x="11221278" y="6310312"/>
            <a:ext cx="704022" cy="365125"/>
          </a:xfrm>
        </p:spPr>
        <p:txBody>
          <a:bodyPr/>
          <a:lstStyle/>
          <a:p>
            <a:pPr>
              <a:spcAft>
                <a:spcPts val="600"/>
              </a:spcAft>
            </a:pPr>
            <a:fld id="{D919D109-F427-0D4E-A2E6-D5BD6A565421}" type="slidenum">
              <a:rPr lang="en-US" smtClean="0"/>
              <a:pPr>
                <a:spcAft>
                  <a:spcPts val="600"/>
                </a:spcAft>
              </a:pPr>
              <a:t>17</a:t>
            </a:fld>
            <a:endParaRPr lang="en-US"/>
          </a:p>
        </p:txBody>
      </p:sp>
      <p:graphicFrame>
        <p:nvGraphicFramePr>
          <p:cNvPr id="4" name="Diagram 3">
            <a:extLst>
              <a:ext uri="{FF2B5EF4-FFF2-40B4-BE49-F238E27FC236}">
                <a16:creationId xmlns:a16="http://schemas.microsoft.com/office/drawing/2014/main" xmlns="" id="{1E36F264-7EEF-40C0-A447-7975B6FEB55B}"/>
              </a:ext>
            </a:extLst>
          </p:cNvPr>
          <p:cNvGraphicFramePr/>
          <p:nvPr/>
        </p:nvGraphicFramePr>
        <p:xfrm>
          <a:off x="957580" y="1690688"/>
          <a:ext cx="9946640" cy="938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xmlns="" id="{BFD7C269-7F8B-48A2-BF6B-CDE380980846}"/>
              </a:ext>
            </a:extLst>
          </p:cNvPr>
          <p:cNvGraphicFramePr/>
          <p:nvPr/>
        </p:nvGraphicFramePr>
        <p:xfrm>
          <a:off x="266700" y="3248097"/>
          <a:ext cx="12031980" cy="45325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Arrow: Curved Down 7">
            <a:extLst>
              <a:ext uri="{FF2B5EF4-FFF2-40B4-BE49-F238E27FC236}">
                <a16:creationId xmlns:a16="http://schemas.microsoft.com/office/drawing/2014/main" xmlns="" id="{792AD5C0-1ED8-4AE5-9937-209A781F3F5D}"/>
              </a:ext>
            </a:extLst>
          </p:cNvPr>
          <p:cNvSpPr/>
          <p:nvPr/>
        </p:nvSpPr>
        <p:spPr>
          <a:xfrm flipH="1">
            <a:off x="6096000" y="653142"/>
            <a:ext cx="3206338" cy="860062"/>
          </a:xfrm>
          <a:prstGeom prst="curvedDownArrow">
            <a:avLst>
              <a:gd name="adj1" fmla="val 25000"/>
              <a:gd name="adj2" fmla="val 98713"/>
              <a:gd name="adj3" fmla="val 2500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Left Brace 8">
            <a:extLst>
              <a:ext uri="{FF2B5EF4-FFF2-40B4-BE49-F238E27FC236}">
                <a16:creationId xmlns:a16="http://schemas.microsoft.com/office/drawing/2014/main" xmlns="" id="{C9B929AF-D4C7-488D-AA76-CBCCBEB9F654}"/>
              </a:ext>
            </a:extLst>
          </p:cNvPr>
          <p:cNvSpPr/>
          <p:nvPr/>
        </p:nvSpPr>
        <p:spPr>
          <a:xfrm rot="5400000">
            <a:off x="6491348" y="774221"/>
            <a:ext cx="264228" cy="432855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row: Pentagon 12">
            <a:extLst>
              <a:ext uri="{FF2B5EF4-FFF2-40B4-BE49-F238E27FC236}">
                <a16:creationId xmlns:a16="http://schemas.microsoft.com/office/drawing/2014/main" xmlns="" id="{E900C4A7-806C-4AA9-8CDA-274AF36C3DD8}"/>
              </a:ext>
            </a:extLst>
          </p:cNvPr>
          <p:cNvSpPr/>
          <p:nvPr/>
        </p:nvSpPr>
        <p:spPr>
          <a:xfrm>
            <a:off x="1520190" y="4069080"/>
            <a:ext cx="2045970" cy="15316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ONE TEAM APPROACH</a:t>
            </a:r>
          </a:p>
        </p:txBody>
      </p:sp>
    </p:spTree>
    <p:extLst>
      <p:ext uri="{BB962C8B-B14F-4D97-AF65-F5344CB8AC3E}">
        <p14:creationId xmlns:p14="http://schemas.microsoft.com/office/powerpoint/2010/main" val="661434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220F09-A910-4017-AD12-8A72680E8A88}"/>
              </a:ext>
            </a:extLst>
          </p:cNvPr>
          <p:cNvSpPr>
            <a:spLocks noGrp="1"/>
          </p:cNvSpPr>
          <p:nvPr>
            <p:ph type="title"/>
          </p:nvPr>
        </p:nvSpPr>
        <p:spPr>
          <a:xfrm>
            <a:off x="838200" y="365125"/>
            <a:ext cx="10515600" cy="1325563"/>
          </a:xfrm>
        </p:spPr>
        <p:txBody>
          <a:bodyPr>
            <a:normAutofit/>
          </a:bodyPr>
          <a:lstStyle/>
          <a:p>
            <a:r>
              <a:rPr lang="en-US" sz="2800" b="1" dirty="0" smtClean="0"/>
              <a:t>MOMENTUM Country and Global </a:t>
            </a:r>
            <a:r>
              <a:rPr lang="en-US" sz="2800" b="1" dirty="0" err="1" smtClean="0"/>
              <a:t>Leaderhip</a:t>
            </a:r>
            <a:r>
              <a:rPr lang="en-US" sz="2800" b="1" dirty="0" smtClean="0"/>
              <a:t> </a:t>
            </a:r>
            <a:r>
              <a:rPr lang="en-US" sz="2800" b="1" dirty="0"/>
              <a:t>ITOCA Capacity Areas </a:t>
            </a:r>
          </a:p>
        </p:txBody>
      </p:sp>
      <p:sp>
        <p:nvSpPr>
          <p:cNvPr id="3" name="Slide Number Placeholder 2">
            <a:extLst>
              <a:ext uri="{FF2B5EF4-FFF2-40B4-BE49-F238E27FC236}">
                <a16:creationId xmlns:a16="http://schemas.microsoft.com/office/drawing/2014/main" xmlns="" id="{9C7F4696-FC65-44B6-A956-6D805078816F}"/>
              </a:ext>
            </a:extLst>
          </p:cNvPr>
          <p:cNvSpPr>
            <a:spLocks noGrp="1"/>
          </p:cNvSpPr>
          <p:nvPr>
            <p:ph type="sldNum" sz="quarter" idx="4"/>
          </p:nvPr>
        </p:nvSpPr>
        <p:spPr/>
        <p:txBody>
          <a:bodyPr/>
          <a:lstStyle/>
          <a:p>
            <a:fld id="{D919D109-F427-0D4E-A2E6-D5BD6A565421}" type="slidenum">
              <a:rPr lang="en-US" smtClean="0"/>
              <a:pPr/>
              <a:t>18</a:t>
            </a:fld>
            <a:endParaRPr lang="en-US"/>
          </a:p>
        </p:txBody>
      </p:sp>
      <p:sp>
        <p:nvSpPr>
          <p:cNvPr id="4" name="Content Placeholder 3">
            <a:extLst>
              <a:ext uri="{FF2B5EF4-FFF2-40B4-BE49-F238E27FC236}">
                <a16:creationId xmlns:a16="http://schemas.microsoft.com/office/drawing/2014/main" xmlns="" id="{7CB0314F-F7AE-43F3-83BA-2E6929C7770C}"/>
              </a:ext>
            </a:extLst>
          </p:cNvPr>
          <p:cNvSpPr>
            <a:spLocks noGrp="1"/>
          </p:cNvSpPr>
          <p:nvPr>
            <p:ph sz="half" idx="12"/>
          </p:nvPr>
        </p:nvSpPr>
        <p:spPr>
          <a:xfrm>
            <a:off x="869506" y="2175354"/>
            <a:ext cx="5124450" cy="4072890"/>
          </a:xfrm>
        </p:spPr>
        <p:txBody>
          <a:bodyPr>
            <a:normAutofit/>
          </a:bodyPr>
          <a:lstStyle/>
          <a:p>
            <a:pPr marL="0" indent="0">
              <a:buNone/>
            </a:pPr>
            <a:r>
              <a:rPr lang="en-US" b="1" dirty="0"/>
              <a:t>Organizational Areas </a:t>
            </a:r>
            <a:r>
              <a:rPr lang="en-US" sz="1800" i="1" dirty="0"/>
              <a:t>(recommended to do all)</a:t>
            </a:r>
            <a:r>
              <a:rPr lang="en-US" b="1" dirty="0"/>
              <a:t>:</a:t>
            </a:r>
          </a:p>
          <a:p>
            <a:pPr>
              <a:spcBef>
                <a:spcPts val="0"/>
              </a:spcBef>
              <a:spcAft>
                <a:spcPts val="0"/>
              </a:spcAft>
            </a:pPr>
            <a:r>
              <a:rPr lang="en-US" dirty="0"/>
              <a:t>Governance and Legal Structure</a:t>
            </a:r>
          </a:p>
          <a:p>
            <a:pPr>
              <a:spcBef>
                <a:spcPts val="0"/>
              </a:spcBef>
              <a:spcAft>
                <a:spcPts val="0"/>
              </a:spcAft>
            </a:pPr>
            <a:r>
              <a:rPr lang="en-US" dirty="0"/>
              <a:t>Program Planning &amp; Management</a:t>
            </a:r>
          </a:p>
          <a:p>
            <a:pPr>
              <a:spcBef>
                <a:spcPts val="0"/>
              </a:spcBef>
              <a:spcAft>
                <a:spcPts val="0"/>
              </a:spcAft>
            </a:pPr>
            <a:r>
              <a:rPr lang="en-US" dirty="0"/>
              <a:t>Financial Management</a:t>
            </a:r>
          </a:p>
          <a:p>
            <a:pPr>
              <a:spcBef>
                <a:spcPts val="0"/>
              </a:spcBef>
              <a:spcAft>
                <a:spcPts val="0"/>
              </a:spcAft>
            </a:pPr>
            <a:r>
              <a:rPr lang="en-US" dirty="0"/>
              <a:t>Procurement &amp; Agreement Management</a:t>
            </a:r>
          </a:p>
          <a:p>
            <a:pPr>
              <a:spcBef>
                <a:spcPts val="0"/>
              </a:spcBef>
              <a:spcAft>
                <a:spcPts val="0"/>
              </a:spcAft>
            </a:pPr>
            <a:r>
              <a:rPr lang="en-US" dirty="0"/>
              <a:t>Human Resources Management</a:t>
            </a:r>
          </a:p>
          <a:p>
            <a:pPr>
              <a:spcBef>
                <a:spcPts val="0"/>
              </a:spcBef>
              <a:spcAft>
                <a:spcPts val="0"/>
              </a:spcAft>
            </a:pPr>
            <a:r>
              <a:rPr lang="en-US" dirty="0"/>
              <a:t>Strategic Information</a:t>
            </a:r>
          </a:p>
          <a:p>
            <a:pPr>
              <a:spcBef>
                <a:spcPts val="0"/>
              </a:spcBef>
              <a:spcAft>
                <a:spcPts val="0"/>
              </a:spcAft>
            </a:pPr>
            <a:r>
              <a:rPr lang="en-US" dirty="0"/>
              <a:t>Partnerships &amp; Collaboration</a:t>
            </a:r>
          </a:p>
          <a:p>
            <a:pPr>
              <a:spcBef>
                <a:spcPts val="0"/>
              </a:spcBef>
              <a:spcAft>
                <a:spcPts val="0"/>
              </a:spcAft>
            </a:pPr>
            <a:r>
              <a:rPr lang="en-US" dirty="0"/>
              <a:t>Sustainability</a:t>
            </a:r>
          </a:p>
          <a:p>
            <a:pPr>
              <a:spcBef>
                <a:spcPts val="0"/>
              </a:spcBef>
              <a:spcAft>
                <a:spcPts val="0"/>
              </a:spcAft>
            </a:pPr>
            <a:r>
              <a:rPr lang="en-US" dirty="0"/>
              <a:t>Gender Integration</a:t>
            </a:r>
          </a:p>
        </p:txBody>
      </p:sp>
      <p:sp>
        <p:nvSpPr>
          <p:cNvPr id="6" name="Content Placeholder 3">
            <a:extLst>
              <a:ext uri="{FF2B5EF4-FFF2-40B4-BE49-F238E27FC236}">
                <a16:creationId xmlns:a16="http://schemas.microsoft.com/office/drawing/2014/main" xmlns="" id="{B298D2A2-2D8B-47AF-9656-43179A21A0AF}"/>
              </a:ext>
            </a:extLst>
          </p:cNvPr>
          <p:cNvSpPr txBox="1">
            <a:spLocks/>
          </p:cNvSpPr>
          <p:nvPr/>
        </p:nvSpPr>
        <p:spPr>
          <a:xfrm>
            <a:off x="277705" y="6284279"/>
            <a:ext cx="11856720" cy="89916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457200" indent="0" algn="l" defTabSz="914400" rtl="0" eaLnBrk="1" latinLnBrk="0" hangingPunct="1">
              <a:lnSpc>
                <a:spcPct val="110000"/>
              </a:lnSpc>
              <a:spcBef>
                <a:spcPts val="500"/>
              </a:spcBef>
              <a:spcAft>
                <a:spcPts val="1000"/>
              </a:spcAft>
              <a:buFont typeface="Arial" panose="020B0604020202020204" pitchFamily="34" charset="0"/>
              <a:buNone/>
              <a:defRPr sz="2200" b="0" i="0" kern="1200">
                <a:solidFill>
                  <a:schemeClr val="tx1"/>
                </a:solidFill>
                <a:latin typeface="Calibri" panose="020B0503030403020204" pitchFamily="34" charset="0"/>
                <a:ea typeface="Calibri" panose="020B0503030403020204" pitchFamily="34"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B0503030403020204" pitchFamily="34" charset="0"/>
                <a:ea typeface="Calibri" panose="020B0503030403020204" pitchFamily="34"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050" i="1" dirty="0"/>
              <a:t>* Standards for Youth-led organizations are included in the above capacity areas</a:t>
            </a:r>
          </a:p>
        </p:txBody>
      </p:sp>
      <p:sp>
        <p:nvSpPr>
          <p:cNvPr id="9" name="Content Placeholder 3">
            <a:extLst>
              <a:ext uri="{FF2B5EF4-FFF2-40B4-BE49-F238E27FC236}">
                <a16:creationId xmlns:a16="http://schemas.microsoft.com/office/drawing/2014/main" xmlns="" id="{1904AFA7-A1C6-43E9-ABB4-6C3313A506B3}"/>
              </a:ext>
            </a:extLst>
          </p:cNvPr>
          <p:cNvSpPr txBox="1">
            <a:spLocks/>
          </p:cNvSpPr>
          <p:nvPr/>
        </p:nvSpPr>
        <p:spPr>
          <a:xfrm>
            <a:off x="6237370" y="2175354"/>
            <a:ext cx="5782177" cy="407289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457200" indent="0" algn="l" defTabSz="914400" rtl="0" eaLnBrk="1" latinLnBrk="0" hangingPunct="1">
              <a:lnSpc>
                <a:spcPct val="110000"/>
              </a:lnSpc>
              <a:spcBef>
                <a:spcPts val="500"/>
              </a:spcBef>
              <a:spcAft>
                <a:spcPts val="1000"/>
              </a:spcAft>
              <a:buFont typeface="Arial" panose="020B0604020202020204" pitchFamily="34" charset="0"/>
              <a:buNone/>
              <a:defRPr sz="2200" b="0" i="0" kern="1200">
                <a:solidFill>
                  <a:schemeClr val="tx1"/>
                </a:solidFill>
                <a:latin typeface="Calibri" panose="020B0503030403020204" pitchFamily="34" charset="0"/>
                <a:ea typeface="Calibri" panose="020B0503030403020204" pitchFamily="34"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B0503030403020204" pitchFamily="34" charset="0"/>
                <a:ea typeface="Calibri" panose="020B0503030403020204" pitchFamily="34"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Technical Areas </a:t>
            </a:r>
            <a:r>
              <a:rPr lang="en-US" sz="1800" i="1" dirty="0"/>
              <a:t>(chosen based on organization’s focus)</a:t>
            </a:r>
            <a:r>
              <a:rPr lang="en-US" sz="1800" b="1" dirty="0"/>
              <a:t>:</a:t>
            </a:r>
            <a:endParaRPr lang="en-US" b="1" dirty="0"/>
          </a:p>
          <a:p>
            <a:pPr>
              <a:spcBef>
                <a:spcPts val="0"/>
              </a:spcBef>
              <a:spcAft>
                <a:spcPts val="0"/>
              </a:spcAft>
            </a:pPr>
            <a:r>
              <a:rPr lang="en-US" dirty="0">
                <a:solidFill>
                  <a:schemeClr val="accent5">
                    <a:lumMod val="75000"/>
                  </a:schemeClr>
                </a:solidFill>
              </a:rPr>
              <a:t>Maternal and Newborn Health</a:t>
            </a:r>
            <a:endParaRPr lang="en-US" i="1" dirty="0">
              <a:solidFill>
                <a:schemeClr val="accent5">
                  <a:lumMod val="75000"/>
                </a:schemeClr>
              </a:solidFill>
            </a:endParaRPr>
          </a:p>
          <a:p>
            <a:pPr>
              <a:spcBef>
                <a:spcPts val="0"/>
              </a:spcBef>
              <a:spcAft>
                <a:spcPts val="0"/>
              </a:spcAft>
            </a:pPr>
            <a:r>
              <a:rPr lang="en-US" dirty="0"/>
              <a:t>Family Planning</a:t>
            </a:r>
          </a:p>
          <a:p>
            <a:pPr>
              <a:spcBef>
                <a:spcPts val="0"/>
              </a:spcBef>
              <a:spcAft>
                <a:spcPts val="0"/>
              </a:spcAft>
            </a:pPr>
            <a:r>
              <a:rPr lang="en-US" dirty="0"/>
              <a:t>Sexual and Reproductive Health</a:t>
            </a:r>
          </a:p>
          <a:p>
            <a:pPr>
              <a:spcBef>
                <a:spcPts val="0"/>
              </a:spcBef>
              <a:spcAft>
                <a:spcPts val="0"/>
              </a:spcAft>
            </a:pPr>
            <a:r>
              <a:rPr lang="en-US" dirty="0"/>
              <a:t>Sexually Based Violence</a:t>
            </a:r>
          </a:p>
          <a:p>
            <a:pPr>
              <a:spcBef>
                <a:spcPts val="0"/>
              </a:spcBef>
              <a:spcAft>
                <a:spcPts val="0"/>
              </a:spcAft>
            </a:pPr>
            <a:r>
              <a:rPr lang="en-US" dirty="0"/>
              <a:t>Youth Health</a:t>
            </a:r>
          </a:p>
          <a:p>
            <a:pPr>
              <a:spcBef>
                <a:spcPts val="0"/>
              </a:spcBef>
              <a:spcAft>
                <a:spcPts val="0"/>
              </a:spcAft>
            </a:pPr>
            <a:r>
              <a:rPr lang="en-US" dirty="0"/>
              <a:t>WASH and IPC</a:t>
            </a:r>
          </a:p>
          <a:p>
            <a:pPr>
              <a:spcBef>
                <a:spcPts val="0"/>
              </a:spcBef>
              <a:spcAft>
                <a:spcPts val="0"/>
              </a:spcAft>
            </a:pPr>
            <a:r>
              <a:rPr lang="en-US" dirty="0"/>
              <a:t>Nutrition </a:t>
            </a:r>
          </a:p>
          <a:p>
            <a:pPr>
              <a:spcBef>
                <a:spcPts val="0"/>
              </a:spcBef>
              <a:spcAft>
                <a:spcPts val="0"/>
              </a:spcAft>
            </a:pPr>
            <a:r>
              <a:rPr lang="en-US" dirty="0"/>
              <a:t>Gender Transformative Programming</a:t>
            </a:r>
          </a:p>
        </p:txBody>
      </p:sp>
      <p:sp>
        <p:nvSpPr>
          <p:cNvPr id="7" name="Content Placeholder 3">
            <a:extLst>
              <a:ext uri="{FF2B5EF4-FFF2-40B4-BE49-F238E27FC236}">
                <a16:creationId xmlns:a16="http://schemas.microsoft.com/office/drawing/2014/main" xmlns="" id="{CA53C3F9-040C-4C7A-8467-B0D3659F92F5}"/>
              </a:ext>
            </a:extLst>
          </p:cNvPr>
          <p:cNvSpPr txBox="1">
            <a:spLocks/>
          </p:cNvSpPr>
          <p:nvPr/>
        </p:nvSpPr>
        <p:spPr>
          <a:xfrm>
            <a:off x="861485" y="1327501"/>
            <a:ext cx="10469029" cy="89916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457200" indent="0" algn="l" defTabSz="914400" rtl="0" eaLnBrk="1" latinLnBrk="0" hangingPunct="1">
              <a:lnSpc>
                <a:spcPct val="110000"/>
              </a:lnSpc>
              <a:spcBef>
                <a:spcPts val="500"/>
              </a:spcBef>
              <a:spcAft>
                <a:spcPts val="1000"/>
              </a:spcAft>
              <a:buFont typeface="Arial" panose="020B0604020202020204" pitchFamily="34" charset="0"/>
              <a:buNone/>
              <a:defRPr sz="2200" b="0" i="0" kern="1200">
                <a:solidFill>
                  <a:schemeClr val="tx1"/>
                </a:solidFill>
                <a:latin typeface="Calibri" panose="020B0503030403020204" pitchFamily="34" charset="0"/>
                <a:ea typeface="Calibri" panose="020B0503030403020204" pitchFamily="34"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B0503030403020204" pitchFamily="34" charset="0"/>
                <a:ea typeface="Calibri" panose="020B0503030403020204" pitchFamily="34"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i="1" dirty="0"/>
              <a:t>The tool consists of several calibrated indicators under each capacity area. Each indicator has four levels known as statements of excellence, which participants score following a facilitated discussion on the capacity area</a:t>
            </a:r>
          </a:p>
        </p:txBody>
      </p:sp>
    </p:spTree>
    <p:extLst>
      <p:ext uri="{BB962C8B-B14F-4D97-AF65-F5344CB8AC3E}">
        <p14:creationId xmlns:p14="http://schemas.microsoft.com/office/powerpoint/2010/main" val="932563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220F09-A910-4017-AD12-8A72680E8A88}"/>
              </a:ext>
            </a:extLst>
          </p:cNvPr>
          <p:cNvSpPr>
            <a:spLocks noGrp="1"/>
          </p:cNvSpPr>
          <p:nvPr>
            <p:ph type="title"/>
          </p:nvPr>
        </p:nvSpPr>
        <p:spPr>
          <a:xfrm>
            <a:off x="838200" y="365125"/>
            <a:ext cx="10515600" cy="1325563"/>
          </a:xfrm>
        </p:spPr>
        <p:txBody>
          <a:bodyPr/>
          <a:lstStyle/>
          <a:p>
            <a:r>
              <a:rPr lang="en-US" b="1" dirty="0"/>
              <a:t>MNH Indicators in the ITOCA tool</a:t>
            </a:r>
          </a:p>
        </p:txBody>
      </p:sp>
      <p:sp>
        <p:nvSpPr>
          <p:cNvPr id="3" name="Slide Number Placeholder 2">
            <a:extLst>
              <a:ext uri="{FF2B5EF4-FFF2-40B4-BE49-F238E27FC236}">
                <a16:creationId xmlns:a16="http://schemas.microsoft.com/office/drawing/2014/main" xmlns="" id="{9C7F4696-FC65-44B6-A956-6D805078816F}"/>
              </a:ext>
            </a:extLst>
          </p:cNvPr>
          <p:cNvSpPr>
            <a:spLocks noGrp="1"/>
          </p:cNvSpPr>
          <p:nvPr>
            <p:ph type="sldNum" sz="quarter" idx="4"/>
          </p:nvPr>
        </p:nvSpPr>
        <p:spPr/>
        <p:txBody>
          <a:bodyPr/>
          <a:lstStyle/>
          <a:p>
            <a:fld id="{D919D109-F427-0D4E-A2E6-D5BD6A565421}" type="slidenum">
              <a:rPr lang="en-US" smtClean="0"/>
              <a:pPr/>
              <a:t>19</a:t>
            </a:fld>
            <a:endParaRPr lang="en-US"/>
          </a:p>
        </p:txBody>
      </p:sp>
      <p:sp>
        <p:nvSpPr>
          <p:cNvPr id="4" name="Content Placeholder 3">
            <a:extLst>
              <a:ext uri="{FF2B5EF4-FFF2-40B4-BE49-F238E27FC236}">
                <a16:creationId xmlns:a16="http://schemas.microsoft.com/office/drawing/2014/main" xmlns="" id="{7CB0314F-F7AE-43F3-83BA-2E6929C7770C}"/>
              </a:ext>
            </a:extLst>
          </p:cNvPr>
          <p:cNvSpPr>
            <a:spLocks noGrp="1"/>
          </p:cNvSpPr>
          <p:nvPr>
            <p:ph sz="half" idx="12"/>
          </p:nvPr>
        </p:nvSpPr>
        <p:spPr>
          <a:xfrm>
            <a:off x="838199" y="1709488"/>
            <a:ext cx="5057275" cy="4072890"/>
          </a:xfrm>
        </p:spPr>
        <p:txBody>
          <a:bodyPr>
            <a:noAutofit/>
          </a:bodyPr>
          <a:lstStyle/>
          <a:p>
            <a:pPr marL="342900" indent="-342900">
              <a:lnSpc>
                <a:spcPct val="100000"/>
              </a:lnSpc>
              <a:spcBef>
                <a:spcPts val="600"/>
              </a:spcBef>
              <a:spcAft>
                <a:spcPts val="600"/>
              </a:spcAft>
              <a:buFont typeface="+mj-lt"/>
              <a:buAutoNum type="arabicPeriod"/>
            </a:pPr>
            <a:r>
              <a:rPr lang="en-US" sz="1800" dirty="0"/>
              <a:t>Goals and measurable objectives</a:t>
            </a:r>
          </a:p>
          <a:p>
            <a:pPr marL="342900" indent="-342900">
              <a:lnSpc>
                <a:spcPct val="100000"/>
              </a:lnSpc>
              <a:spcBef>
                <a:spcPts val="600"/>
              </a:spcBef>
              <a:spcAft>
                <a:spcPts val="600"/>
              </a:spcAft>
              <a:buFont typeface="+mj-lt"/>
              <a:buAutoNum type="arabicPeriod"/>
            </a:pPr>
            <a:r>
              <a:rPr lang="en-US" sz="1800" dirty="0"/>
              <a:t>Equity, availability, accessibility, and acceptability of MNH care</a:t>
            </a:r>
          </a:p>
          <a:p>
            <a:pPr marL="342900" indent="-342900">
              <a:lnSpc>
                <a:spcPct val="100000"/>
              </a:lnSpc>
              <a:spcBef>
                <a:spcPts val="600"/>
              </a:spcBef>
              <a:spcAft>
                <a:spcPts val="600"/>
              </a:spcAft>
              <a:buFont typeface="+mj-lt"/>
              <a:buAutoNum type="arabicPeriod"/>
            </a:pPr>
            <a:r>
              <a:rPr lang="en-US" sz="1800" dirty="0"/>
              <a:t>Quality MNH care</a:t>
            </a:r>
          </a:p>
          <a:p>
            <a:pPr marL="342900" indent="-342900">
              <a:lnSpc>
                <a:spcPct val="100000"/>
              </a:lnSpc>
              <a:spcBef>
                <a:spcPts val="600"/>
              </a:spcBef>
              <a:spcAft>
                <a:spcPts val="600"/>
              </a:spcAft>
              <a:buFont typeface="+mj-lt"/>
              <a:buAutoNum type="arabicPeriod"/>
            </a:pPr>
            <a:r>
              <a:rPr lang="en-US" sz="1800" dirty="0"/>
              <a:t>Respectful maternity care </a:t>
            </a:r>
          </a:p>
          <a:p>
            <a:pPr marL="342900" indent="-342900">
              <a:lnSpc>
                <a:spcPct val="100000"/>
              </a:lnSpc>
              <a:spcBef>
                <a:spcPts val="600"/>
              </a:spcBef>
              <a:spcAft>
                <a:spcPts val="600"/>
              </a:spcAft>
              <a:buFont typeface="+mj-lt"/>
              <a:buAutoNum type="arabicPeriod"/>
            </a:pPr>
            <a:r>
              <a:rPr lang="en-US" sz="1800" dirty="0"/>
              <a:t>Culturally appropriate care </a:t>
            </a:r>
          </a:p>
          <a:p>
            <a:pPr marL="342900" indent="-342900">
              <a:lnSpc>
                <a:spcPct val="100000"/>
              </a:lnSpc>
              <a:spcBef>
                <a:spcPts val="600"/>
              </a:spcBef>
              <a:spcAft>
                <a:spcPts val="600"/>
              </a:spcAft>
              <a:buFont typeface="+mj-lt"/>
              <a:buAutoNum type="arabicPeriod"/>
            </a:pPr>
            <a:r>
              <a:rPr lang="en-US" sz="1800" dirty="0"/>
              <a:t>Family-centered care approach </a:t>
            </a:r>
          </a:p>
          <a:p>
            <a:pPr marL="342900" indent="-342900">
              <a:lnSpc>
                <a:spcPct val="100000"/>
              </a:lnSpc>
              <a:spcBef>
                <a:spcPts val="600"/>
              </a:spcBef>
              <a:spcAft>
                <a:spcPts val="600"/>
              </a:spcAft>
              <a:buFont typeface="+mj-lt"/>
              <a:buAutoNum type="arabicPeriod"/>
            </a:pPr>
            <a:r>
              <a:rPr lang="en-US" sz="1800" dirty="0"/>
              <a:t>Capacity development </a:t>
            </a:r>
          </a:p>
          <a:p>
            <a:pPr marL="342900" indent="-342900">
              <a:lnSpc>
                <a:spcPct val="100000"/>
              </a:lnSpc>
              <a:spcBef>
                <a:spcPts val="600"/>
              </a:spcBef>
              <a:spcAft>
                <a:spcPts val="600"/>
              </a:spcAft>
              <a:buFont typeface="+mj-lt"/>
              <a:buAutoNum type="arabicPeriod"/>
            </a:pPr>
            <a:r>
              <a:rPr lang="en-US" sz="1800" dirty="0"/>
              <a:t>Promotion of "normal“</a:t>
            </a:r>
          </a:p>
          <a:p>
            <a:pPr marL="342900" indent="-342900">
              <a:lnSpc>
                <a:spcPct val="100000"/>
              </a:lnSpc>
              <a:spcBef>
                <a:spcPts val="600"/>
              </a:spcBef>
              <a:spcAft>
                <a:spcPts val="600"/>
              </a:spcAft>
              <a:buFont typeface="+mj-lt"/>
              <a:buAutoNum type="arabicPeriod"/>
            </a:pPr>
            <a:r>
              <a:rPr lang="en-US" sz="1800" dirty="0"/>
              <a:t>Evidence-based care</a:t>
            </a:r>
          </a:p>
        </p:txBody>
      </p:sp>
      <p:sp>
        <p:nvSpPr>
          <p:cNvPr id="7" name="Content Placeholder 3">
            <a:extLst>
              <a:ext uri="{FF2B5EF4-FFF2-40B4-BE49-F238E27FC236}">
                <a16:creationId xmlns:a16="http://schemas.microsoft.com/office/drawing/2014/main" xmlns="" id="{3C243032-58EF-4D49-B740-2D9B906EDE64}"/>
              </a:ext>
            </a:extLst>
          </p:cNvPr>
          <p:cNvSpPr txBox="1">
            <a:spLocks/>
          </p:cNvSpPr>
          <p:nvPr/>
        </p:nvSpPr>
        <p:spPr>
          <a:xfrm>
            <a:off x="6047875" y="1709488"/>
            <a:ext cx="5442286" cy="407289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457200" indent="0" algn="l" defTabSz="914400" rtl="0" eaLnBrk="1" latinLnBrk="0" hangingPunct="1">
              <a:lnSpc>
                <a:spcPct val="110000"/>
              </a:lnSpc>
              <a:spcBef>
                <a:spcPts val="500"/>
              </a:spcBef>
              <a:spcAft>
                <a:spcPts val="1000"/>
              </a:spcAft>
              <a:buFont typeface="Arial" panose="020B0604020202020204" pitchFamily="34" charset="0"/>
              <a:buNone/>
              <a:defRPr sz="2200" b="0" i="0" kern="1200">
                <a:solidFill>
                  <a:schemeClr val="tx1"/>
                </a:solidFill>
                <a:latin typeface="Calibri" panose="020B0503030403020204" pitchFamily="34" charset="0"/>
                <a:ea typeface="Calibri" panose="020B0503030403020204" pitchFamily="34"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B0503030403020204" pitchFamily="34" charset="0"/>
                <a:ea typeface="Calibri" panose="020B0503030403020204" pitchFamily="34"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spcAft>
                <a:spcPts val="600"/>
              </a:spcAft>
              <a:buFont typeface="+mj-lt"/>
              <a:buAutoNum type="arabicPeriod" startAt="10"/>
            </a:pPr>
            <a:r>
              <a:rPr lang="en-US" sz="1800" dirty="0"/>
              <a:t>Continuity of care from pregnancy through the postnatal period (woman/newborn)</a:t>
            </a:r>
          </a:p>
          <a:p>
            <a:pPr marL="342900" indent="-342900">
              <a:lnSpc>
                <a:spcPct val="100000"/>
              </a:lnSpc>
              <a:spcBef>
                <a:spcPts val="600"/>
              </a:spcBef>
              <a:spcAft>
                <a:spcPts val="600"/>
              </a:spcAft>
              <a:buFont typeface="+mj-lt"/>
              <a:buAutoNum type="arabicPeriod" startAt="10"/>
            </a:pPr>
            <a:r>
              <a:rPr lang="en-US" sz="1800" dirty="0"/>
              <a:t>Collaboration between cadres </a:t>
            </a:r>
          </a:p>
          <a:p>
            <a:pPr marL="342900" indent="-342900">
              <a:lnSpc>
                <a:spcPct val="100000"/>
              </a:lnSpc>
              <a:spcBef>
                <a:spcPts val="600"/>
              </a:spcBef>
              <a:spcAft>
                <a:spcPts val="600"/>
              </a:spcAft>
              <a:buFont typeface="+mj-lt"/>
              <a:buAutoNum type="arabicPeriod" startAt="10"/>
            </a:pPr>
            <a:r>
              <a:rPr lang="en-US" sz="1800" dirty="0"/>
              <a:t>Integration with other services </a:t>
            </a:r>
          </a:p>
          <a:p>
            <a:pPr marL="342900" indent="-342900">
              <a:lnSpc>
                <a:spcPct val="100000"/>
              </a:lnSpc>
              <a:spcBef>
                <a:spcPts val="600"/>
              </a:spcBef>
              <a:spcAft>
                <a:spcPts val="600"/>
              </a:spcAft>
              <a:buFont typeface="+mj-lt"/>
              <a:buAutoNum type="arabicPeriod" startAt="10"/>
            </a:pPr>
            <a:r>
              <a:rPr lang="en-US" sz="1800" dirty="0"/>
              <a:t>Perinatal networks</a:t>
            </a:r>
          </a:p>
          <a:p>
            <a:pPr marL="342900" indent="-342900">
              <a:lnSpc>
                <a:spcPct val="100000"/>
              </a:lnSpc>
              <a:spcBef>
                <a:spcPts val="600"/>
              </a:spcBef>
              <a:spcAft>
                <a:spcPts val="600"/>
              </a:spcAft>
              <a:buFont typeface="+mj-lt"/>
              <a:buAutoNum type="arabicPeriod" startAt="10"/>
            </a:pPr>
            <a:r>
              <a:rPr lang="en-US" sz="1800" dirty="0"/>
              <a:t>Learning collaboratives</a:t>
            </a:r>
          </a:p>
          <a:p>
            <a:pPr marL="342900" indent="-342900">
              <a:lnSpc>
                <a:spcPct val="100000"/>
              </a:lnSpc>
              <a:spcBef>
                <a:spcPts val="600"/>
              </a:spcBef>
              <a:spcAft>
                <a:spcPts val="600"/>
              </a:spcAft>
              <a:buFont typeface="+mj-lt"/>
              <a:buAutoNum type="arabicPeriod" startAt="10"/>
            </a:pPr>
            <a:r>
              <a:rPr lang="en-US" sz="1800" dirty="0"/>
              <a:t>Screening for gender-based violence (GBV)</a:t>
            </a:r>
          </a:p>
          <a:p>
            <a:pPr marL="342900" indent="-342900">
              <a:lnSpc>
                <a:spcPct val="100000"/>
              </a:lnSpc>
              <a:spcBef>
                <a:spcPts val="600"/>
              </a:spcBef>
              <a:spcAft>
                <a:spcPts val="600"/>
              </a:spcAft>
              <a:buFont typeface="+mj-lt"/>
              <a:buAutoNum type="arabicPeriod" startAt="10"/>
            </a:pPr>
            <a:r>
              <a:rPr lang="en-US" sz="1800" dirty="0"/>
              <a:t>Maternal mental healthcare</a:t>
            </a:r>
          </a:p>
          <a:p>
            <a:pPr marL="342900" indent="-342900">
              <a:lnSpc>
                <a:spcPct val="100000"/>
              </a:lnSpc>
              <a:spcBef>
                <a:spcPts val="600"/>
              </a:spcBef>
              <a:spcAft>
                <a:spcPts val="600"/>
              </a:spcAft>
              <a:buFont typeface="+mj-lt"/>
              <a:buAutoNum type="arabicPeriod" startAt="10"/>
            </a:pPr>
            <a:r>
              <a:rPr lang="en-US" sz="1800" dirty="0"/>
              <a:t>Care for tobacco/substance use </a:t>
            </a:r>
          </a:p>
          <a:p>
            <a:pPr marL="342900" indent="-342900">
              <a:lnSpc>
                <a:spcPct val="100000"/>
              </a:lnSpc>
              <a:spcBef>
                <a:spcPts val="600"/>
              </a:spcBef>
              <a:spcAft>
                <a:spcPts val="600"/>
              </a:spcAft>
              <a:buFont typeface="+mj-lt"/>
              <a:buAutoNum type="arabicPeriod" startAt="10"/>
            </a:pPr>
            <a:r>
              <a:rPr lang="en-US" sz="1800" dirty="0"/>
              <a:t>Adolescent care</a:t>
            </a:r>
          </a:p>
        </p:txBody>
      </p:sp>
    </p:spTree>
    <p:extLst>
      <p:ext uri="{BB962C8B-B14F-4D97-AF65-F5344CB8AC3E}">
        <p14:creationId xmlns:p14="http://schemas.microsoft.com/office/powerpoint/2010/main" val="655450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AEE9FC3-65D7-47B7-87F5-E1DAC8438681}"/>
              </a:ext>
            </a:extLst>
          </p:cNvPr>
          <p:cNvSpPr>
            <a:spLocks noGrp="1"/>
          </p:cNvSpPr>
          <p:nvPr>
            <p:ph type="body" sz="quarter" idx="12"/>
          </p:nvPr>
        </p:nvSpPr>
        <p:spPr>
          <a:xfrm>
            <a:off x="8022848" y="3286395"/>
            <a:ext cx="3648595" cy="1326701"/>
          </a:xfrm>
        </p:spPr>
        <p:txBody>
          <a:bodyPr>
            <a:normAutofit/>
          </a:bodyPr>
          <a:lstStyle/>
          <a:p>
            <a:r>
              <a:rPr lang="en-US" sz="2800" b="1" dirty="0"/>
              <a:t>MOMENTUM Country and Global Leadership</a:t>
            </a:r>
          </a:p>
          <a:p>
            <a:endParaRPr lang="en-US" sz="2600" b="1" dirty="0"/>
          </a:p>
        </p:txBody>
      </p:sp>
      <p:pic>
        <p:nvPicPr>
          <p:cNvPr id="8" name="Picture Placeholder 7">
            <a:extLst>
              <a:ext uri="{FF2B5EF4-FFF2-40B4-BE49-F238E27FC236}">
                <a16:creationId xmlns:a16="http://schemas.microsoft.com/office/drawing/2014/main" xmlns="" id="{A1B0A6EA-89A1-49F3-A849-CC5C6F39D337}"/>
              </a:ext>
            </a:extLst>
          </p:cNvPr>
          <p:cNvPicPr>
            <a:picLocks noGrp="1" noChangeAspect="1"/>
          </p:cNvPicPr>
          <p:nvPr>
            <p:ph type="pic" sz="quarter" idx="10"/>
          </p:nvPr>
        </p:nvPicPr>
        <p:blipFill>
          <a:blip r:embed="rId2"/>
          <a:srcRect l="13165" r="13165"/>
          <a:stretch>
            <a:fillRect/>
          </a:stretch>
        </p:blipFill>
        <p:spPr/>
      </p:pic>
      <p:sp>
        <p:nvSpPr>
          <p:cNvPr id="5" name="Text Placeholder 2">
            <a:extLst>
              <a:ext uri="{FF2B5EF4-FFF2-40B4-BE49-F238E27FC236}">
                <a16:creationId xmlns:a16="http://schemas.microsoft.com/office/drawing/2014/main" xmlns="" id="{536EA2BF-A906-F04E-8764-4C9F276A1615}"/>
              </a:ext>
            </a:extLst>
          </p:cNvPr>
          <p:cNvSpPr>
            <a:spLocks noGrp="1"/>
          </p:cNvSpPr>
          <p:nvPr>
            <p:ph type="body" sz="quarter" idx="11"/>
          </p:nvPr>
        </p:nvSpPr>
        <p:spPr>
          <a:xfrm>
            <a:off x="8022848" y="2602580"/>
            <a:ext cx="2836936" cy="1013924"/>
          </a:xfrm>
        </p:spPr>
        <p:txBody>
          <a:bodyPr>
            <a:normAutofit/>
          </a:bodyPr>
          <a:lstStyle/>
          <a:p>
            <a:r>
              <a:rPr lang="en-US" sz="1700" dirty="0">
                <a:latin typeface="Source Sans Pro"/>
                <a:ea typeface="Source Sans Pro"/>
              </a:rPr>
              <a:t>INTRODUCTION &amp; PROJECT APPROACH: </a:t>
            </a:r>
          </a:p>
          <a:p>
            <a:endParaRPr lang="en-US" dirty="0"/>
          </a:p>
        </p:txBody>
      </p:sp>
    </p:spTree>
    <p:extLst>
      <p:ext uri="{BB962C8B-B14F-4D97-AF65-F5344CB8AC3E}">
        <p14:creationId xmlns:p14="http://schemas.microsoft.com/office/powerpoint/2010/main" val="1276568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CE7E3-675C-4B79-996A-55B858933175}"/>
              </a:ext>
            </a:extLst>
          </p:cNvPr>
          <p:cNvSpPr>
            <a:spLocks noGrp="1"/>
          </p:cNvSpPr>
          <p:nvPr>
            <p:ph type="title"/>
          </p:nvPr>
        </p:nvSpPr>
        <p:spPr/>
        <p:txBody>
          <a:bodyPr/>
          <a:lstStyle/>
          <a:p>
            <a:r>
              <a:rPr lang="en-US" b="1" dirty="0"/>
              <a:t>Sample scoring sheet for MNH </a:t>
            </a:r>
          </a:p>
        </p:txBody>
      </p:sp>
      <p:sp>
        <p:nvSpPr>
          <p:cNvPr id="3" name="Slide Number Placeholder 2">
            <a:extLst>
              <a:ext uri="{FF2B5EF4-FFF2-40B4-BE49-F238E27FC236}">
                <a16:creationId xmlns:a16="http://schemas.microsoft.com/office/drawing/2014/main" xmlns="" id="{281B1883-458B-4657-A0E3-09213C7DA437}"/>
              </a:ext>
            </a:extLst>
          </p:cNvPr>
          <p:cNvSpPr>
            <a:spLocks noGrp="1"/>
          </p:cNvSpPr>
          <p:nvPr>
            <p:ph type="sldNum" sz="quarter" idx="4"/>
          </p:nvPr>
        </p:nvSpPr>
        <p:spPr/>
        <p:txBody>
          <a:bodyPr/>
          <a:lstStyle/>
          <a:p>
            <a:fld id="{D919D109-F427-0D4E-A2E6-D5BD6A565421}" type="slidenum">
              <a:rPr lang="en-US" smtClean="0"/>
              <a:pPr/>
              <a:t>20</a:t>
            </a:fld>
            <a:endParaRPr lang="en-US" dirty="0"/>
          </a:p>
        </p:txBody>
      </p:sp>
      <p:pic>
        <p:nvPicPr>
          <p:cNvPr id="7" name="Picture 6" descr="Calendar&#10;&#10;Description automatically generated">
            <a:extLst>
              <a:ext uri="{FF2B5EF4-FFF2-40B4-BE49-F238E27FC236}">
                <a16:creationId xmlns:a16="http://schemas.microsoft.com/office/drawing/2014/main" xmlns="" id="{444F8AB5-1AE8-4AFC-A1B6-BE79805E013C}"/>
              </a:ext>
            </a:extLst>
          </p:cNvPr>
          <p:cNvPicPr>
            <a:picLocks noChangeAspect="1"/>
          </p:cNvPicPr>
          <p:nvPr/>
        </p:nvPicPr>
        <p:blipFill>
          <a:blip r:embed="rId2"/>
          <a:stretch>
            <a:fillRect/>
          </a:stretch>
        </p:blipFill>
        <p:spPr>
          <a:xfrm>
            <a:off x="527743" y="1383632"/>
            <a:ext cx="11291781" cy="5109243"/>
          </a:xfrm>
          <a:prstGeom prst="rect">
            <a:avLst/>
          </a:prstGeom>
        </p:spPr>
      </p:pic>
    </p:spTree>
    <p:extLst>
      <p:ext uri="{BB962C8B-B14F-4D97-AF65-F5344CB8AC3E}">
        <p14:creationId xmlns:p14="http://schemas.microsoft.com/office/powerpoint/2010/main" val="1995804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6491"/>
          <a:stretch/>
        </p:blipFill>
        <p:spPr>
          <a:xfrm>
            <a:off x="-34226" y="-19050"/>
            <a:ext cx="12321476" cy="6858000"/>
          </a:xfrm>
          <a:prstGeom prst="rect">
            <a:avLst/>
          </a:prstGeom>
        </p:spPr>
      </p:pic>
      <p:sp>
        <p:nvSpPr>
          <p:cNvPr id="3" name="TextBox 2"/>
          <p:cNvSpPr txBox="1"/>
          <p:nvPr/>
        </p:nvSpPr>
        <p:spPr>
          <a:xfrm>
            <a:off x="609600" y="2242185"/>
            <a:ext cx="6134100" cy="1046440"/>
          </a:xfrm>
          <a:prstGeom prst="rect">
            <a:avLst/>
          </a:prstGeom>
          <a:noFill/>
        </p:spPr>
        <p:txBody>
          <a:bodyPr wrap="square" rtlCol="0">
            <a:spAutoFit/>
          </a:bodyPr>
          <a:lstStyle/>
          <a:p>
            <a:r>
              <a:rPr lang="en-US" sz="6200" b="1" dirty="0" smtClean="0">
                <a:solidFill>
                  <a:srgbClr val="FAFBFF"/>
                </a:solidFill>
                <a:latin typeface="Arial Narrow" panose="020B0606020202030204" pitchFamily="34" charset="0"/>
              </a:rPr>
              <a:t>Questions?</a:t>
            </a:r>
            <a:endParaRPr lang="en-US" sz="6200" b="1" dirty="0">
              <a:solidFill>
                <a:srgbClr val="FAFBFF"/>
              </a:solidFill>
              <a:latin typeface="Arial Narrow" panose="020B0606020202030204" pitchFamily="34" charset="0"/>
            </a:endParaRPr>
          </a:p>
        </p:txBody>
      </p:sp>
      <p:sp>
        <p:nvSpPr>
          <p:cNvPr id="4" name="TextBox 3"/>
          <p:cNvSpPr txBox="1"/>
          <p:nvPr/>
        </p:nvSpPr>
        <p:spPr>
          <a:xfrm>
            <a:off x="609600" y="3425963"/>
            <a:ext cx="6134100" cy="830997"/>
          </a:xfrm>
          <a:prstGeom prst="rect">
            <a:avLst/>
          </a:prstGeom>
          <a:noFill/>
        </p:spPr>
        <p:txBody>
          <a:bodyPr wrap="square" rtlCol="0">
            <a:spAutoFit/>
          </a:bodyPr>
          <a:lstStyle/>
          <a:p>
            <a:r>
              <a:rPr lang="en-US" sz="2400" b="1" i="1" dirty="0">
                <a:solidFill>
                  <a:srgbClr val="FAFBFF"/>
                </a:solidFill>
              </a:rPr>
              <a:t>For more information please visit:</a:t>
            </a:r>
          </a:p>
          <a:p>
            <a:r>
              <a:rPr lang="en-US" sz="2400" b="1" dirty="0" smtClean="0">
                <a:solidFill>
                  <a:srgbClr val="FAFBFF"/>
                </a:solidFill>
              </a:rPr>
              <a:t>www.usaidmometum.org </a:t>
            </a:r>
            <a:endParaRPr lang="en-US" sz="2400" b="1" dirty="0">
              <a:solidFill>
                <a:srgbClr val="FAFB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5867738"/>
            <a:ext cx="3715820" cy="746075"/>
          </a:xfrm>
          <a:prstGeom prst="rect">
            <a:avLst/>
          </a:prstGeom>
        </p:spPr>
      </p:pic>
    </p:spTree>
    <p:extLst>
      <p:ext uri="{BB962C8B-B14F-4D97-AF65-F5344CB8AC3E}">
        <p14:creationId xmlns:p14="http://schemas.microsoft.com/office/powerpoint/2010/main" val="2689920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D919D109-F427-0D4E-A2E6-D5BD6A565421}" type="slidenum">
              <a:rPr lang="en-US" smtClean="0"/>
              <a:pPr/>
              <a:t>22</a:t>
            </a:fld>
            <a:endParaRPr lang="en-US" dirty="0"/>
          </a:p>
        </p:txBody>
      </p:sp>
      <p:sp>
        <p:nvSpPr>
          <p:cNvPr id="4" name="Content Placeholder 3"/>
          <p:cNvSpPr>
            <a:spLocks noGrp="1"/>
          </p:cNvSpPr>
          <p:nvPr>
            <p:ph sz="half" idx="12"/>
          </p:nvPr>
        </p:nvSpPr>
        <p:spPr/>
        <p:txBody>
          <a:bodyPr/>
          <a:lstStyle/>
          <a:p>
            <a:endParaRPr lang="en-US"/>
          </a:p>
        </p:txBody>
      </p:sp>
      <p:sp>
        <p:nvSpPr>
          <p:cNvPr id="5" name="Content Placeholder 4"/>
          <p:cNvSpPr>
            <a:spLocks noGrp="1"/>
          </p:cNvSpPr>
          <p:nvPr>
            <p:ph sz="half" idx="13"/>
          </p:nvPr>
        </p:nvSpPr>
        <p:spPr/>
        <p:txBody>
          <a:bodyPr/>
          <a:lstStyle/>
          <a:p>
            <a:endParaRPr lang="en-US"/>
          </a:p>
        </p:txBody>
      </p:sp>
    </p:spTree>
    <p:extLst>
      <p:ext uri="{BB962C8B-B14F-4D97-AF65-F5344CB8AC3E}">
        <p14:creationId xmlns:p14="http://schemas.microsoft.com/office/powerpoint/2010/main" val="3468760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7095"/>
            <a:ext cx="10456333" cy="1090083"/>
          </a:xfrm>
        </p:spPr>
        <p:txBody>
          <a:bodyPr/>
          <a:lstStyle/>
          <a:p>
            <a:r>
              <a:rPr lang="en-US" b="1" dirty="0">
                <a:latin typeface="Arial Narrow" panose="020B0606020202030204" pitchFamily="34" charset="0"/>
                <a:cs typeface="Arial" panose="020B0604020202020204" pitchFamily="34" charset="0"/>
              </a:rPr>
              <a:t>MOMENTUM Country and Global Leadership</a:t>
            </a:r>
          </a:p>
        </p:txBody>
      </p:sp>
      <p:sp>
        <p:nvSpPr>
          <p:cNvPr id="4" name="Content Placeholder 3"/>
          <p:cNvSpPr>
            <a:spLocks noGrp="1"/>
          </p:cNvSpPr>
          <p:nvPr>
            <p:ph sz="half" idx="10"/>
          </p:nvPr>
        </p:nvSpPr>
        <p:spPr>
          <a:xfrm>
            <a:off x="838200" y="3955715"/>
            <a:ext cx="10625919" cy="2319350"/>
          </a:xfrm>
        </p:spPr>
        <p:txBody>
          <a:bodyPr>
            <a:noAutofit/>
          </a:bodyPr>
          <a:lstStyle/>
          <a:p>
            <a:r>
              <a:rPr lang="en-US" sz="2000" dirty="0">
                <a:latin typeface="+mn-lt"/>
              </a:rPr>
              <a:t>MOMENTUM Country and Global Leadership engages in global initiatives and provides technical and capacity development assistance (TCDA) to country partners to apply evidence and best practices to accelerate progress toward sustainable improvements in the health of women and children. We support country governments to </a:t>
            </a:r>
            <a:r>
              <a:rPr lang="en-US" sz="2000" b="1" dirty="0">
                <a:latin typeface="+mn-lt"/>
              </a:rPr>
              <a:t>expand and enable partnerships </a:t>
            </a:r>
            <a:r>
              <a:rPr lang="en-US" sz="2000" dirty="0">
                <a:latin typeface="+mn-lt"/>
              </a:rPr>
              <a:t>with a wide range of health and non-health actors, </a:t>
            </a:r>
            <a:r>
              <a:rPr lang="en-US" sz="2000" b="1" dirty="0">
                <a:latin typeface="+mn-lt"/>
              </a:rPr>
              <a:t>including public, private, faith-based, civil society and youth-led entities.</a:t>
            </a:r>
          </a:p>
          <a:p>
            <a:endParaRPr lang="en-US" sz="2000" dirty="0">
              <a:latin typeface="+mn-lt"/>
            </a:endParaRPr>
          </a:p>
        </p:txBody>
      </p:sp>
      <p:pic>
        <p:nvPicPr>
          <p:cNvPr id="11" name="Content Placeholder 10"/>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26409" y="1076582"/>
            <a:ext cx="8679913" cy="1742783"/>
          </a:xfrm>
        </p:spPr>
      </p:pic>
    </p:spTree>
    <p:extLst>
      <p:ext uri="{BB962C8B-B14F-4D97-AF65-F5344CB8AC3E}">
        <p14:creationId xmlns:p14="http://schemas.microsoft.com/office/powerpoint/2010/main" val="187144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Narrow" panose="020B0606020202030204" pitchFamily="34" charset="0"/>
              </a:rPr>
              <a:t>Elements of Technical and Capacity Development Assistance in Countries</a:t>
            </a:r>
          </a:p>
        </p:txBody>
      </p:sp>
      <p:sp>
        <p:nvSpPr>
          <p:cNvPr id="3" name="Text Placeholder 2"/>
          <p:cNvSpPr>
            <a:spLocks noGrp="1"/>
          </p:cNvSpPr>
          <p:nvPr>
            <p:ph type="body" sz="quarter" idx="10"/>
          </p:nvPr>
        </p:nvSpPr>
        <p:spPr>
          <a:xfrm>
            <a:off x="838200" y="2135840"/>
            <a:ext cx="4918023" cy="4092574"/>
          </a:xfrm>
        </p:spPr>
        <p:txBody>
          <a:bodyPr>
            <a:noAutofit/>
          </a:bodyPr>
          <a:lstStyle/>
          <a:p>
            <a:pPr marL="342900" indent="-342900">
              <a:buFont typeface="Arial" panose="020B0604020202020204" pitchFamily="34" charset="0"/>
              <a:buChar char="•"/>
            </a:pPr>
            <a:r>
              <a:rPr lang="en-US" sz="1800" dirty="0">
                <a:latin typeface="+mn-lt"/>
              </a:rPr>
              <a:t>We use systems thinking to address problems holistically</a:t>
            </a:r>
          </a:p>
          <a:p>
            <a:pPr marL="342900" indent="-342900">
              <a:buFont typeface="Arial" panose="020B0604020202020204" pitchFamily="34" charset="0"/>
              <a:buChar char="•"/>
            </a:pPr>
            <a:r>
              <a:rPr lang="en-US" sz="1800" dirty="0">
                <a:latin typeface="+mn-lt"/>
              </a:rPr>
              <a:t>We place emphasis on the drivers of behaviors, addressing those that accelerate and inhibit change</a:t>
            </a:r>
          </a:p>
          <a:p>
            <a:pPr marL="342900" indent="-342900">
              <a:buFont typeface="Arial" panose="020B0604020202020204" pitchFamily="34" charset="0"/>
              <a:buChar char="•"/>
            </a:pPr>
            <a:r>
              <a:rPr lang="en-US" sz="1800" dirty="0">
                <a:latin typeface="+mn-lt"/>
              </a:rPr>
              <a:t>We engage country leaders as thought partners to guide global policy development</a:t>
            </a:r>
          </a:p>
          <a:p>
            <a:pPr marL="342900" indent="-342900">
              <a:buFont typeface="Arial" panose="020B0604020202020204" pitchFamily="34" charset="0"/>
              <a:buChar char="•"/>
            </a:pPr>
            <a:r>
              <a:rPr lang="en-US" sz="1800" dirty="0">
                <a:latin typeface="+mn-lt"/>
              </a:rPr>
              <a:t>We prioritize catalytic innovations and lead a learning agenda</a:t>
            </a:r>
          </a:p>
          <a:p>
            <a:pPr marL="342900" indent="-342900">
              <a:buFont typeface="Arial" panose="020B0604020202020204" pitchFamily="34" charset="0"/>
              <a:buChar char="•"/>
            </a:pPr>
            <a:r>
              <a:rPr lang="en-US" sz="1800" dirty="0">
                <a:latin typeface="+mn-lt"/>
              </a:rPr>
              <a:t>We apply </a:t>
            </a:r>
            <a:r>
              <a:rPr lang="en-US" sz="1800" b="1" dirty="0">
                <a:solidFill>
                  <a:srgbClr val="9D53A7"/>
                </a:solidFill>
                <a:latin typeface="+mn-lt"/>
              </a:rPr>
              <a:t>six accelerators </a:t>
            </a:r>
            <a:r>
              <a:rPr lang="en-US" sz="1800" dirty="0">
                <a:latin typeface="+mn-lt"/>
              </a:rPr>
              <a:t>to help countries achieve progress throughout their programming cycles and toward sustainably improved health outcomes</a:t>
            </a:r>
          </a:p>
          <a:p>
            <a:endParaRPr lang="en-US" sz="1800" dirty="0">
              <a:latin typeface="+mn-lt"/>
            </a:endParaRPr>
          </a:p>
        </p:txBody>
      </p:sp>
      <p:sp>
        <p:nvSpPr>
          <p:cNvPr id="5" name="Slide Number Placeholder 4"/>
          <p:cNvSpPr>
            <a:spLocks noGrp="1"/>
          </p:cNvSpPr>
          <p:nvPr>
            <p:ph type="sldNum" sz="quarter" idx="4"/>
          </p:nvPr>
        </p:nvSpPr>
        <p:spPr/>
        <p:txBody>
          <a:bodyPr/>
          <a:lstStyle/>
          <a:p>
            <a:fld id="{D919D109-F427-0D4E-A2E6-D5BD6A565421}" type="slidenum">
              <a:rPr lang="en-US" smtClean="0">
                <a:solidFill>
                  <a:srgbClr val="289195"/>
                </a:solidFill>
              </a:rPr>
              <a:pPr/>
              <a:t>4</a:t>
            </a:fld>
            <a:endParaRPr lang="en-US" dirty="0">
              <a:solidFill>
                <a:srgbClr val="289195"/>
              </a:solidFill>
            </a:endParaRPr>
          </a:p>
        </p:txBody>
      </p:sp>
      <p:pic>
        <p:nvPicPr>
          <p:cNvPr id="8" name="Picture Placeholder 7"/>
          <p:cNvPicPr>
            <a:picLocks noGrp="1"/>
          </p:cNvPicPr>
          <p:nvPr>
            <p:ph type="pic" sz="quarter" idx="11"/>
          </p:nvPr>
        </p:nvPicPr>
        <p:blipFill>
          <a:blip r:embed="rId2">
            <a:extLst>
              <a:ext uri="{28A0092B-C50C-407E-A947-70E740481C1C}">
                <a14:useLocalDpi xmlns:a14="http://schemas.microsoft.com/office/drawing/2010/main" val="0"/>
              </a:ext>
            </a:extLst>
          </a:blip>
          <a:srcRect l="1973" r="1973"/>
          <a:stretch>
            <a:fillRect/>
          </a:stretch>
        </p:blipFill>
        <p:spPr>
          <a:xfrm>
            <a:off x="5890383" y="2324100"/>
            <a:ext cx="5637212" cy="3086100"/>
          </a:xfrm>
          <a:prstGeom prst="rect">
            <a:avLst/>
          </a:prstGeom>
        </p:spPr>
      </p:pic>
      <p:sp>
        <p:nvSpPr>
          <p:cNvPr id="9" name="Title 1"/>
          <p:cNvSpPr txBox="1">
            <a:spLocks/>
          </p:cNvSpPr>
          <p:nvPr/>
        </p:nvSpPr>
        <p:spPr>
          <a:xfrm>
            <a:off x="7303825" y="1859129"/>
            <a:ext cx="2810328" cy="46497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sz="2200" b="1" dirty="0">
                <a:solidFill>
                  <a:srgbClr val="9D53A7"/>
                </a:solidFill>
              </a:rPr>
              <a:t>Accelerators to Action</a:t>
            </a:r>
          </a:p>
        </p:txBody>
      </p:sp>
    </p:spTree>
    <p:extLst>
      <p:ext uri="{BB962C8B-B14F-4D97-AF65-F5344CB8AC3E}">
        <p14:creationId xmlns:p14="http://schemas.microsoft.com/office/powerpoint/2010/main" val="760781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5124450" cy="1305820"/>
          </a:xfrm>
        </p:spPr>
        <p:txBody>
          <a:bodyPr/>
          <a:lstStyle/>
          <a:p>
            <a:r>
              <a:rPr lang="en-US" b="1" dirty="0">
                <a:latin typeface="Arial Narrow" panose="020B0606020202030204" pitchFamily="34" charset="0"/>
              </a:rPr>
              <a:t>Global Leadership</a:t>
            </a:r>
            <a:endParaRPr lang="en-US" dirty="0">
              <a:latin typeface="Arial Narrow" panose="020B0606020202030204" pitchFamily="34" charset="0"/>
            </a:endParaRPr>
          </a:p>
        </p:txBody>
      </p:sp>
      <p:sp>
        <p:nvSpPr>
          <p:cNvPr id="3" name="Text Placeholder 2"/>
          <p:cNvSpPr>
            <a:spLocks noGrp="1"/>
          </p:cNvSpPr>
          <p:nvPr>
            <p:ph type="body" sz="quarter" idx="10"/>
          </p:nvPr>
        </p:nvSpPr>
        <p:spPr>
          <a:xfrm>
            <a:off x="728822" y="1662350"/>
            <a:ext cx="5233827" cy="4714665"/>
          </a:xfrm>
        </p:spPr>
        <p:txBody>
          <a:bodyPr>
            <a:normAutofit lnSpcReduction="10000"/>
          </a:bodyPr>
          <a:lstStyle/>
          <a:p>
            <a:pPr marL="285750" indent="-285750">
              <a:buFont typeface="Arial" panose="020B0604020202020204" pitchFamily="34" charset="0"/>
              <a:buChar char="•"/>
            </a:pPr>
            <a:r>
              <a:rPr lang="en-US" sz="1600" dirty="0">
                <a:latin typeface="+mn-lt"/>
              </a:rPr>
              <a:t>We engage in global initiatives and contribute to the development and updating of global guidance for MNCH/FP/RH services</a:t>
            </a:r>
          </a:p>
          <a:p>
            <a:pPr marL="285750" indent="-285750">
              <a:buFont typeface="Arial" panose="020B0604020202020204" pitchFamily="34" charset="0"/>
              <a:buChar char="•"/>
            </a:pPr>
            <a:r>
              <a:rPr lang="en-US" sz="1600" dirty="0">
                <a:latin typeface="+mn-lt"/>
              </a:rPr>
              <a:t>We promote representation of country voices and experience in global initiatives and guidelines. </a:t>
            </a:r>
          </a:p>
          <a:p>
            <a:pPr marL="285750" indent="-285750">
              <a:buFont typeface="Arial" panose="020B0604020202020204" pitchFamily="34" charset="0"/>
              <a:buChar char="•"/>
            </a:pPr>
            <a:r>
              <a:rPr lang="en-US" sz="1600" dirty="0">
                <a:latin typeface="+mn-lt"/>
              </a:rPr>
              <a:t>We work to elevate country voices in global and regional fora</a:t>
            </a:r>
          </a:p>
          <a:p>
            <a:pPr marL="971550" lvl="1" indent="-285750">
              <a:buFont typeface="Courier New" panose="02070309020205020404" pitchFamily="49" charset="0"/>
              <a:buChar char="o"/>
            </a:pPr>
            <a:r>
              <a:rPr lang="en-US" sz="1600" dirty="0">
                <a:latin typeface="+mn-lt"/>
              </a:rPr>
              <a:t>Leverage our connections to key global groups to promote country voices</a:t>
            </a:r>
          </a:p>
          <a:p>
            <a:pPr marL="971550" lvl="1" indent="-285750">
              <a:buFont typeface="Courier New" panose="02070309020205020404" pitchFamily="49" charset="0"/>
              <a:buChar char="o"/>
            </a:pPr>
            <a:r>
              <a:rPr lang="en-US" sz="1600" dirty="0">
                <a:latin typeface="+mn-lt"/>
              </a:rPr>
              <a:t>Make current methods of country engagement more responsive to country needs and realities</a:t>
            </a:r>
          </a:p>
          <a:p>
            <a:pPr marL="971550" lvl="1" indent="-285750">
              <a:buFont typeface="Courier New" panose="02070309020205020404" pitchFamily="49" charset="0"/>
              <a:buChar char="o"/>
            </a:pPr>
            <a:r>
              <a:rPr lang="en-US" sz="1600" dirty="0">
                <a:latin typeface="+mn-lt"/>
              </a:rPr>
              <a:t>Coach country-level participants on how best to participate and inform policy dialogue </a:t>
            </a:r>
          </a:p>
          <a:p>
            <a:pPr marL="971550" lvl="1" indent="-285750">
              <a:buFont typeface="Courier New" panose="02070309020205020404" pitchFamily="49" charset="0"/>
              <a:buChar char="o"/>
            </a:pPr>
            <a:r>
              <a:rPr lang="en-US" sz="1600" dirty="0">
                <a:latin typeface="+mn-lt"/>
              </a:rPr>
              <a:t>Advocate to “flatten” the hierarchy of the global policy architecture</a:t>
            </a:r>
          </a:p>
          <a:p>
            <a:pPr marL="285750" indent="-285750">
              <a:buFont typeface="Arial" panose="020B0604020202020204" pitchFamily="34" charset="0"/>
              <a:buChar char="•"/>
            </a:pPr>
            <a:r>
              <a:rPr lang="en-US" sz="1600" dirty="0">
                <a:latin typeface="+mn-lt"/>
              </a:rPr>
              <a:t>We support countries to operationalize and contextualize global strategies and guidance based on country needs and priorities</a:t>
            </a:r>
          </a:p>
        </p:txBody>
      </p:sp>
      <p:pic>
        <p:nvPicPr>
          <p:cNvPr id="5" name="Picture Placeholder 4"/>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363" r="22363"/>
          <a:stretch>
            <a:fillRect/>
          </a:stretch>
        </p:blipFill>
        <p:spPr/>
      </p:pic>
    </p:spTree>
    <p:extLst>
      <p:ext uri="{BB962C8B-B14F-4D97-AF65-F5344CB8AC3E}">
        <p14:creationId xmlns:p14="http://schemas.microsoft.com/office/powerpoint/2010/main" val="1009751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1475" y="209551"/>
            <a:ext cx="5905024" cy="286617"/>
          </a:xfrm>
          <a:prstGeom prst="rect">
            <a:avLst/>
          </a:prstGeom>
        </p:spPr>
        <p:txBody>
          <a:bodyPr vert="horz" wrap="square" lIns="0" tIns="9525" rIns="0" bIns="0" rtlCol="0">
            <a:spAutoFit/>
          </a:bodyPr>
          <a:lstStyle/>
          <a:p>
            <a:pPr marL="9525">
              <a:spcBef>
                <a:spcPts val="75"/>
              </a:spcBef>
            </a:pPr>
            <a:r>
              <a:rPr spc="34" dirty="0"/>
              <a:t>MOMENTUM </a:t>
            </a:r>
            <a:r>
              <a:rPr spc="-4" dirty="0"/>
              <a:t>Country </a:t>
            </a:r>
            <a:r>
              <a:rPr dirty="0"/>
              <a:t>and Global </a:t>
            </a:r>
            <a:r>
              <a:rPr spc="8" dirty="0"/>
              <a:t>Leadership </a:t>
            </a:r>
            <a:r>
              <a:rPr spc="-289" dirty="0"/>
              <a:t>— </a:t>
            </a:r>
            <a:r>
              <a:rPr spc="4" dirty="0"/>
              <a:t>Current</a:t>
            </a:r>
            <a:r>
              <a:rPr spc="-90" dirty="0"/>
              <a:t> </a:t>
            </a:r>
            <a:r>
              <a:rPr spc="23" dirty="0"/>
              <a:t>Activities</a:t>
            </a:r>
          </a:p>
        </p:txBody>
      </p:sp>
      <p:sp>
        <p:nvSpPr>
          <p:cNvPr id="3" name="object 3"/>
          <p:cNvSpPr/>
          <p:nvPr/>
        </p:nvSpPr>
        <p:spPr>
          <a:xfrm>
            <a:off x="0" y="0"/>
            <a:ext cx="12192000" cy="104775"/>
          </a:xfrm>
          <a:custGeom>
            <a:avLst/>
            <a:gdLst/>
            <a:ahLst/>
            <a:cxnLst/>
            <a:rect l="l" t="t" r="r" b="b"/>
            <a:pathLst>
              <a:path w="16256000" h="139700">
                <a:moveTo>
                  <a:pt x="16256000" y="0"/>
                </a:moveTo>
                <a:lnTo>
                  <a:pt x="0" y="0"/>
                </a:lnTo>
                <a:lnTo>
                  <a:pt x="0" y="139700"/>
                </a:lnTo>
                <a:lnTo>
                  <a:pt x="16256000" y="139700"/>
                </a:lnTo>
                <a:lnTo>
                  <a:pt x="16256000" y="0"/>
                </a:lnTo>
                <a:close/>
              </a:path>
            </a:pathLst>
          </a:custGeom>
          <a:solidFill>
            <a:srgbClr val="299295"/>
          </a:solidFill>
        </p:spPr>
        <p:txBody>
          <a:bodyPr wrap="square" lIns="0" tIns="0" rIns="0" bIns="0" rtlCol="0"/>
          <a:lstStyle/>
          <a:p>
            <a:endParaRPr sz="1350">
              <a:solidFill>
                <a:prstClr val="black"/>
              </a:solidFill>
            </a:endParaRPr>
          </a:p>
        </p:txBody>
      </p:sp>
      <p:sp>
        <p:nvSpPr>
          <p:cNvPr id="4" name="object 4"/>
          <p:cNvSpPr/>
          <p:nvPr/>
        </p:nvSpPr>
        <p:spPr>
          <a:xfrm>
            <a:off x="9582910" y="363300"/>
            <a:ext cx="2306564" cy="369380"/>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5" name="object 5"/>
          <p:cNvSpPr txBox="1"/>
          <p:nvPr/>
        </p:nvSpPr>
        <p:spPr>
          <a:xfrm>
            <a:off x="2481209" y="732680"/>
            <a:ext cx="150041" cy="793450"/>
          </a:xfrm>
          <a:prstGeom prst="rect">
            <a:avLst/>
          </a:prstGeom>
        </p:spPr>
        <p:txBody>
          <a:bodyPr vert="vert270" wrap="square" lIns="0" tIns="7620" rIns="0" bIns="0" rtlCol="0">
            <a:spAutoFit/>
          </a:bodyPr>
          <a:lstStyle/>
          <a:p>
            <a:pPr marL="9525">
              <a:spcBef>
                <a:spcPts val="60"/>
              </a:spcBef>
            </a:pPr>
            <a:r>
              <a:rPr sz="975" dirty="0">
                <a:solidFill>
                  <a:srgbClr val="313131"/>
                </a:solidFill>
                <a:latin typeface="Tahoma"/>
                <a:cs typeface="Tahoma"/>
              </a:rPr>
              <a:t>Bangladesh</a:t>
            </a:r>
            <a:endParaRPr sz="975" dirty="0">
              <a:solidFill>
                <a:prstClr val="black"/>
              </a:solidFill>
              <a:latin typeface="Tahoma"/>
              <a:cs typeface="Tahoma"/>
            </a:endParaRPr>
          </a:p>
        </p:txBody>
      </p:sp>
      <p:sp>
        <p:nvSpPr>
          <p:cNvPr id="6" name="object 6"/>
          <p:cNvSpPr txBox="1"/>
          <p:nvPr/>
        </p:nvSpPr>
        <p:spPr>
          <a:xfrm>
            <a:off x="3261978" y="965812"/>
            <a:ext cx="150041" cy="560070"/>
          </a:xfrm>
          <a:prstGeom prst="rect">
            <a:avLst/>
          </a:prstGeom>
        </p:spPr>
        <p:txBody>
          <a:bodyPr vert="vert270" wrap="square" lIns="0" tIns="7620" rIns="0" bIns="0" rtlCol="0">
            <a:spAutoFit/>
          </a:bodyPr>
          <a:lstStyle/>
          <a:p>
            <a:pPr marL="9525">
              <a:spcBef>
                <a:spcPts val="60"/>
              </a:spcBef>
            </a:pPr>
            <a:r>
              <a:rPr sz="975" spc="-19" dirty="0">
                <a:solidFill>
                  <a:srgbClr val="313131"/>
                </a:solidFill>
                <a:latin typeface="Tahoma"/>
                <a:cs typeface="Tahoma"/>
              </a:rPr>
              <a:t>Cameroon</a:t>
            </a:r>
            <a:endParaRPr sz="975" dirty="0">
              <a:solidFill>
                <a:prstClr val="black"/>
              </a:solidFill>
              <a:latin typeface="Tahoma"/>
              <a:cs typeface="Tahoma"/>
            </a:endParaRPr>
          </a:p>
        </p:txBody>
      </p:sp>
      <p:sp>
        <p:nvSpPr>
          <p:cNvPr id="7" name="object 7"/>
          <p:cNvSpPr txBox="1"/>
          <p:nvPr/>
        </p:nvSpPr>
        <p:spPr>
          <a:xfrm>
            <a:off x="4014463" y="854506"/>
            <a:ext cx="150041" cy="671513"/>
          </a:xfrm>
          <a:prstGeom prst="rect">
            <a:avLst/>
          </a:prstGeom>
        </p:spPr>
        <p:txBody>
          <a:bodyPr vert="vert270" wrap="square" lIns="0" tIns="7620" rIns="0" bIns="0" rtlCol="0">
            <a:spAutoFit/>
          </a:bodyPr>
          <a:lstStyle/>
          <a:p>
            <a:pPr marL="9525">
              <a:spcBef>
                <a:spcPts val="60"/>
              </a:spcBef>
            </a:pPr>
            <a:r>
              <a:rPr sz="975" spc="-23" dirty="0">
                <a:solidFill>
                  <a:srgbClr val="313131"/>
                </a:solidFill>
                <a:latin typeface="Tahoma"/>
                <a:cs typeface="Tahoma"/>
              </a:rPr>
              <a:t>Côte</a:t>
            </a:r>
            <a:r>
              <a:rPr sz="975" spc="-161" dirty="0">
                <a:solidFill>
                  <a:srgbClr val="313131"/>
                </a:solidFill>
                <a:latin typeface="Tahoma"/>
                <a:cs typeface="Tahoma"/>
              </a:rPr>
              <a:t> </a:t>
            </a:r>
            <a:r>
              <a:rPr sz="975" spc="-19" dirty="0">
                <a:solidFill>
                  <a:srgbClr val="313131"/>
                </a:solidFill>
                <a:latin typeface="Tahoma"/>
                <a:cs typeface="Tahoma"/>
              </a:rPr>
              <a:t>d’Ivoire</a:t>
            </a:r>
            <a:endParaRPr sz="975">
              <a:solidFill>
                <a:prstClr val="black"/>
              </a:solidFill>
              <a:latin typeface="Tahoma"/>
              <a:cs typeface="Tahoma"/>
            </a:endParaRPr>
          </a:p>
        </p:txBody>
      </p:sp>
      <p:sp>
        <p:nvSpPr>
          <p:cNvPr id="8" name="object 8"/>
          <p:cNvSpPr txBox="1"/>
          <p:nvPr/>
        </p:nvSpPr>
        <p:spPr>
          <a:xfrm>
            <a:off x="4732360" y="1087285"/>
            <a:ext cx="150041" cy="438845"/>
          </a:xfrm>
          <a:prstGeom prst="rect">
            <a:avLst/>
          </a:prstGeom>
        </p:spPr>
        <p:txBody>
          <a:bodyPr vert="vert270" wrap="square" lIns="0" tIns="7620" rIns="0" bIns="0" rtlCol="0">
            <a:spAutoFit/>
          </a:bodyPr>
          <a:lstStyle/>
          <a:p>
            <a:pPr marL="9525">
              <a:spcBef>
                <a:spcPts val="60"/>
              </a:spcBef>
            </a:pPr>
            <a:r>
              <a:rPr sz="975" dirty="0">
                <a:solidFill>
                  <a:srgbClr val="313131"/>
                </a:solidFill>
                <a:latin typeface="Tahoma"/>
                <a:cs typeface="Tahoma"/>
              </a:rPr>
              <a:t>Ghana</a:t>
            </a:r>
            <a:endParaRPr sz="975" dirty="0">
              <a:solidFill>
                <a:prstClr val="black"/>
              </a:solidFill>
              <a:latin typeface="Tahoma"/>
              <a:cs typeface="Tahoma"/>
            </a:endParaRPr>
          </a:p>
        </p:txBody>
      </p:sp>
      <p:sp>
        <p:nvSpPr>
          <p:cNvPr id="9" name="object 9"/>
          <p:cNvSpPr txBox="1"/>
          <p:nvPr/>
        </p:nvSpPr>
        <p:spPr>
          <a:xfrm>
            <a:off x="5484839" y="965812"/>
            <a:ext cx="150041" cy="459977"/>
          </a:xfrm>
          <a:prstGeom prst="rect">
            <a:avLst/>
          </a:prstGeom>
        </p:spPr>
        <p:txBody>
          <a:bodyPr vert="vert270" wrap="square" lIns="0" tIns="7620" rIns="0" bIns="0" rtlCol="0">
            <a:spAutoFit/>
          </a:bodyPr>
          <a:lstStyle/>
          <a:p>
            <a:pPr marL="9525">
              <a:spcBef>
                <a:spcPts val="60"/>
              </a:spcBef>
            </a:pPr>
            <a:r>
              <a:rPr sz="975" dirty="0">
                <a:solidFill>
                  <a:srgbClr val="313131"/>
                </a:solidFill>
                <a:latin typeface="Tahoma"/>
                <a:cs typeface="Tahoma"/>
              </a:rPr>
              <a:t>India</a:t>
            </a:r>
            <a:endParaRPr sz="975">
              <a:solidFill>
                <a:prstClr val="black"/>
              </a:solidFill>
              <a:latin typeface="Tahoma"/>
              <a:cs typeface="Tahoma"/>
            </a:endParaRPr>
          </a:p>
        </p:txBody>
      </p:sp>
      <p:sp>
        <p:nvSpPr>
          <p:cNvPr id="10" name="object 10"/>
          <p:cNvSpPr txBox="1"/>
          <p:nvPr/>
        </p:nvSpPr>
        <p:spPr>
          <a:xfrm>
            <a:off x="6222420" y="814359"/>
            <a:ext cx="150041" cy="663039"/>
          </a:xfrm>
          <a:prstGeom prst="rect">
            <a:avLst/>
          </a:prstGeom>
        </p:spPr>
        <p:txBody>
          <a:bodyPr vert="vert270" wrap="square" lIns="0" tIns="7620" rIns="0" bIns="0" rtlCol="0">
            <a:spAutoFit/>
          </a:bodyPr>
          <a:lstStyle/>
          <a:p>
            <a:pPr marL="9525">
              <a:spcBef>
                <a:spcPts val="60"/>
              </a:spcBef>
            </a:pPr>
            <a:r>
              <a:rPr sz="975" dirty="0">
                <a:solidFill>
                  <a:srgbClr val="313131"/>
                </a:solidFill>
                <a:latin typeface="Tahoma"/>
                <a:cs typeface="Tahoma"/>
              </a:rPr>
              <a:t>Indonesia</a:t>
            </a:r>
            <a:endParaRPr sz="975" dirty="0">
              <a:solidFill>
                <a:prstClr val="black"/>
              </a:solidFill>
              <a:latin typeface="Tahoma"/>
              <a:cs typeface="Tahoma"/>
            </a:endParaRPr>
          </a:p>
        </p:txBody>
      </p:sp>
      <p:sp>
        <p:nvSpPr>
          <p:cNvPr id="11" name="object 11"/>
          <p:cNvSpPr txBox="1"/>
          <p:nvPr/>
        </p:nvSpPr>
        <p:spPr>
          <a:xfrm>
            <a:off x="6981820" y="965812"/>
            <a:ext cx="150041" cy="560375"/>
          </a:xfrm>
          <a:prstGeom prst="rect">
            <a:avLst/>
          </a:prstGeom>
        </p:spPr>
        <p:txBody>
          <a:bodyPr vert="vert270" wrap="square" lIns="0" tIns="7620" rIns="0" bIns="0" rtlCol="0">
            <a:spAutoFit/>
          </a:bodyPr>
          <a:lstStyle/>
          <a:p>
            <a:pPr marL="9525">
              <a:spcBef>
                <a:spcPts val="60"/>
              </a:spcBef>
            </a:pPr>
            <a:r>
              <a:rPr sz="975" dirty="0">
                <a:solidFill>
                  <a:srgbClr val="313131"/>
                </a:solidFill>
                <a:latin typeface="Tahoma"/>
                <a:cs typeface="Tahoma"/>
              </a:rPr>
              <a:t>Malawi</a:t>
            </a:r>
            <a:endParaRPr sz="975" dirty="0">
              <a:solidFill>
                <a:prstClr val="black"/>
              </a:solidFill>
              <a:latin typeface="Tahoma"/>
              <a:cs typeface="Tahoma"/>
            </a:endParaRPr>
          </a:p>
        </p:txBody>
      </p:sp>
      <p:sp>
        <p:nvSpPr>
          <p:cNvPr id="12" name="object 12"/>
          <p:cNvSpPr txBox="1"/>
          <p:nvPr/>
        </p:nvSpPr>
        <p:spPr>
          <a:xfrm>
            <a:off x="7710050" y="965812"/>
            <a:ext cx="150041" cy="560045"/>
          </a:xfrm>
          <a:prstGeom prst="rect">
            <a:avLst/>
          </a:prstGeom>
        </p:spPr>
        <p:txBody>
          <a:bodyPr vert="vert270" wrap="square" lIns="0" tIns="7620" rIns="0" bIns="0" rtlCol="0">
            <a:spAutoFit/>
          </a:bodyPr>
          <a:lstStyle/>
          <a:p>
            <a:pPr marL="9525">
              <a:spcBef>
                <a:spcPts val="60"/>
              </a:spcBef>
            </a:pPr>
            <a:r>
              <a:rPr sz="975" dirty="0">
                <a:solidFill>
                  <a:srgbClr val="313131"/>
                </a:solidFill>
                <a:latin typeface="Tahoma"/>
                <a:cs typeface="Tahoma"/>
              </a:rPr>
              <a:t>Ni</a:t>
            </a:r>
            <a:r>
              <a:rPr sz="975" spc="-15" dirty="0">
                <a:solidFill>
                  <a:srgbClr val="313131"/>
                </a:solidFill>
                <a:latin typeface="Tahoma"/>
                <a:cs typeface="Tahoma"/>
              </a:rPr>
              <a:t>g</a:t>
            </a:r>
            <a:r>
              <a:rPr sz="975" dirty="0">
                <a:solidFill>
                  <a:srgbClr val="313131"/>
                </a:solidFill>
                <a:latin typeface="Tahoma"/>
                <a:cs typeface="Tahoma"/>
              </a:rPr>
              <a:t>eria</a:t>
            </a:r>
            <a:endParaRPr sz="975" dirty="0">
              <a:solidFill>
                <a:prstClr val="black"/>
              </a:solidFill>
              <a:latin typeface="Tahoma"/>
              <a:cs typeface="Tahoma"/>
            </a:endParaRPr>
          </a:p>
        </p:txBody>
      </p:sp>
      <p:sp>
        <p:nvSpPr>
          <p:cNvPr id="13" name="object 13"/>
          <p:cNvSpPr txBox="1"/>
          <p:nvPr/>
        </p:nvSpPr>
        <p:spPr>
          <a:xfrm>
            <a:off x="8484637" y="895350"/>
            <a:ext cx="150041" cy="630561"/>
          </a:xfrm>
          <a:prstGeom prst="rect">
            <a:avLst/>
          </a:prstGeom>
        </p:spPr>
        <p:txBody>
          <a:bodyPr vert="vert270" wrap="square" lIns="0" tIns="7620" rIns="0" bIns="0" rtlCol="0">
            <a:spAutoFit/>
          </a:bodyPr>
          <a:lstStyle/>
          <a:p>
            <a:pPr marL="9525">
              <a:spcBef>
                <a:spcPts val="60"/>
              </a:spcBef>
            </a:pPr>
            <a:r>
              <a:rPr sz="975" dirty="0">
                <a:solidFill>
                  <a:srgbClr val="313131"/>
                </a:solidFill>
                <a:latin typeface="Tahoma"/>
                <a:cs typeface="Tahoma"/>
              </a:rPr>
              <a:t>R</a:t>
            </a:r>
            <a:r>
              <a:rPr sz="975" spc="-11" dirty="0">
                <a:solidFill>
                  <a:srgbClr val="313131"/>
                </a:solidFill>
                <a:latin typeface="Tahoma"/>
                <a:cs typeface="Tahoma"/>
              </a:rPr>
              <a:t>w</a:t>
            </a:r>
            <a:r>
              <a:rPr sz="975" dirty="0">
                <a:solidFill>
                  <a:srgbClr val="313131"/>
                </a:solidFill>
                <a:latin typeface="Tahoma"/>
                <a:cs typeface="Tahoma"/>
              </a:rPr>
              <a:t>anda</a:t>
            </a:r>
            <a:endParaRPr sz="975" dirty="0">
              <a:solidFill>
                <a:prstClr val="black"/>
              </a:solidFill>
              <a:latin typeface="Tahoma"/>
              <a:cs typeface="Tahoma"/>
            </a:endParaRPr>
          </a:p>
        </p:txBody>
      </p:sp>
      <p:sp>
        <p:nvSpPr>
          <p:cNvPr id="14" name="object 14"/>
          <p:cNvSpPr txBox="1"/>
          <p:nvPr/>
        </p:nvSpPr>
        <p:spPr>
          <a:xfrm>
            <a:off x="9281854" y="862170"/>
            <a:ext cx="150041" cy="663893"/>
          </a:xfrm>
          <a:prstGeom prst="rect">
            <a:avLst/>
          </a:prstGeom>
        </p:spPr>
        <p:txBody>
          <a:bodyPr vert="vert270" wrap="square" lIns="0" tIns="7620" rIns="0" bIns="0" rtlCol="0">
            <a:spAutoFit/>
          </a:bodyPr>
          <a:lstStyle/>
          <a:p>
            <a:pPr marL="9525">
              <a:spcBef>
                <a:spcPts val="60"/>
              </a:spcBef>
            </a:pPr>
            <a:r>
              <a:rPr sz="975" spc="-19" dirty="0">
                <a:solidFill>
                  <a:srgbClr val="313131"/>
                </a:solidFill>
                <a:latin typeface="Tahoma"/>
                <a:cs typeface="Tahoma"/>
              </a:rPr>
              <a:t>Sierra</a:t>
            </a:r>
            <a:r>
              <a:rPr sz="975" spc="-153" dirty="0">
                <a:solidFill>
                  <a:srgbClr val="313131"/>
                </a:solidFill>
                <a:latin typeface="Tahoma"/>
                <a:cs typeface="Tahoma"/>
              </a:rPr>
              <a:t> </a:t>
            </a:r>
            <a:r>
              <a:rPr sz="975" spc="-23" dirty="0">
                <a:solidFill>
                  <a:srgbClr val="313131"/>
                </a:solidFill>
                <a:latin typeface="Tahoma"/>
                <a:cs typeface="Tahoma"/>
              </a:rPr>
              <a:t>Leone</a:t>
            </a:r>
            <a:endParaRPr sz="975">
              <a:solidFill>
                <a:prstClr val="black"/>
              </a:solidFill>
              <a:latin typeface="Tahoma"/>
              <a:cs typeface="Tahoma"/>
            </a:endParaRPr>
          </a:p>
        </p:txBody>
      </p:sp>
      <p:sp>
        <p:nvSpPr>
          <p:cNvPr id="15" name="object 15"/>
          <p:cNvSpPr txBox="1"/>
          <p:nvPr/>
        </p:nvSpPr>
        <p:spPr>
          <a:xfrm>
            <a:off x="9958826" y="965812"/>
            <a:ext cx="150041" cy="560207"/>
          </a:xfrm>
          <a:prstGeom prst="rect">
            <a:avLst/>
          </a:prstGeom>
        </p:spPr>
        <p:txBody>
          <a:bodyPr vert="vert270" wrap="square" lIns="0" tIns="7620" rIns="0" bIns="0" rtlCol="0">
            <a:spAutoFit/>
          </a:bodyPr>
          <a:lstStyle/>
          <a:p>
            <a:pPr marL="9525">
              <a:spcBef>
                <a:spcPts val="60"/>
              </a:spcBef>
            </a:pPr>
            <a:r>
              <a:rPr sz="975" spc="-71" dirty="0">
                <a:solidFill>
                  <a:srgbClr val="313131"/>
                </a:solidFill>
                <a:latin typeface="Tahoma"/>
                <a:cs typeface="Tahoma"/>
              </a:rPr>
              <a:t>T</a:t>
            </a:r>
            <a:r>
              <a:rPr sz="975" dirty="0">
                <a:solidFill>
                  <a:srgbClr val="313131"/>
                </a:solidFill>
                <a:latin typeface="Tahoma"/>
                <a:cs typeface="Tahoma"/>
              </a:rPr>
              <a:t>an</a:t>
            </a:r>
            <a:r>
              <a:rPr sz="975" spc="-23" dirty="0">
                <a:solidFill>
                  <a:srgbClr val="313131"/>
                </a:solidFill>
                <a:latin typeface="Tahoma"/>
                <a:cs typeface="Tahoma"/>
              </a:rPr>
              <a:t>z</a:t>
            </a:r>
            <a:r>
              <a:rPr sz="975" dirty="0">
                <a:solidFill>
                  <a:srgbClr val="313131"/>
                </a:solidFill>
                <a:latin typeface="Tahoma"/>
                <a:cs typeface="Tahoma"/>
              </a:rPr>
              <a:t>ania</a:t>
            </a:r>
            <a:endParaRPr sz="975" dirty="0">
              <a:solidFill>
                <a:prstClr val="black"/>
              </a:solidFill>
              <a:latin typeface="Tahoma"/>
              <a:cs typeface="Tahoma"/>
            </a:endParaRPr>
          </a:p>
        </p:txBody>
      </p:sp>
      <p:sp>
        <p:nvSpPr>
          <p:cNvPr id="16" name="object 16"/>
          <p:cNvSpPr txBox="1"/>
          <p:nvPr/>
        </p:nvSpPr>
        <p:spPr>
          <a:xfrm>
            <a:off x="10727747" y="991205"/>
            <a:ext cx="150041" cy="534724"/>
          </a:xfrm>
          <a:prstGeom prst="rect">
            <a:avLst/>
          </a:prstGeom>
        </p:spPr>
        <p:txBody>
          <a:bodyPr vert="vert270" wrap="square" lIns="0" tIns="7620" rIns="0" bIns="0" rtlCol="0">
            <a:spAutoFit/>
          </a:bodyPr>
          <a:lstStyle/>
          <a:p>
            <a:pPr marL="9525">
              <a:spcBef>
                <a:spcPts val="60"/>
              </a:spcBef>
            </a:pPr>
            <a:r>
              <a:rPr sz="975" spc="-11" dirty="0">
                <a:solidFill>
                  <a:srgbClr val="313131"/>
                </a:solidFill>
                <a:latin typeface="Tahoma"/>
                <a:cs typeface="Tahoma"/>
              </a:rPr>
              <a:t>U</a:t>
            </a:r>
            <a:r>
              <a:rPr sz="975" spc="-19" dirty="0">
                <a:solidFill>
                  <a:srgbClr val="313131"/>
                </a:solidFill>
                <a:latin typeface="Tahoma"/>
                <a:cs typeface="Tahoma"/>
              </a:rPr>
              <a:t>g</a:t>
            </a:r>
            <a:r>
              <a:rPr sz="975" dirty="0">
                <a:solidFill>
                  <a:srgbClr val="313131"/>
                </a:solidFill>
                <a:latin typeface="Tahoma"/>
                <a:cs typeface="Tahoma"/>
              </a:rPr>
              <a:t>anda</a:t>
            </a:r>
            <a:endParaRPr sz="975" dirty="0">
              <a:solidFill>
                <a:prstClr val="black"/>
              </a:solidFill>
              <a:latin typeface="Tahoma"/>
              <a:cs typeface="Tahoma"/>
            </a:endParaRPr>
          </a:p>
        </p:txBody>
      </p:sp>
      <p:sp>
        <p:nvSpPr>
          <p:cNvPr id="17" name="object 17"/>
          <p:cNvSpPr txBox="1"/>
          <p:nvPr/>
        </p:nvSpPr>
        <p:spPr>
          <a:xfrm>
            <a:off x="11487152" y="1087285"/>
            <a:ext cx="150041" cy="438759"/>
          </a:xfrm>
          <a:prstGeom prst="rect">
            <a:avLst/>
          </a:prstGeom>
        </p:spPr>
        <p:txBody>
          <a:bodyPr vert="vert270" wrap="square" lIns="0" tIns="7620" rIns="0" bIns="0" rtlCol="0">
            <a:spAutoFit/>
          </a:bodyPr>
          <a:lstStyle/>
          <a:p>
            <a:pPr marL="9525">
              <a:spcBef>
                <a:spcPts val="60"/>
              </a:spcBef>
            </a:pPr>
            <a:r>
              <a:rPr sz="975" spc="-19" dirty="0">
                <a:solidFill>
                  <a:srgbClr val="313131"/>
                </a:solidFill>
                <a:latin typeface="Tahoma"/>
                <a:cs typeface="Tahoma"/>
              </a:rPr>
              <a:t>Z</a:t>
            </a:r>
            <a:r>
              <a:rPr sz="975" dirty="0">
                <a:solidFill>
                  <a:srgbClr val="313131"/>
                </a:solidFill>
                <a:latin typeface="Tahoma"/>
                <a:cs typeface="Tahoma"/>
              </a:rPr>
              <a:t>ambia</a:t>
            </a:r>
            <a:endParaRPr sz="975" dirty="0">
              <a:solidFill>
                <a:prstClr val="black"/>
              </a:solidFill>
              <a:latin typeface="Tahoma"/>
              <a:cs typeface="Tahoma"/>
            </a:endParaRPr>
          </a:p>
        </p:txBody>
      </p:sp>
      <p:grpSp>
        <p:nvGrpSpPr>
          <p:cNvPr id="18" name="object 18"/>
          <p:cNvGrpSpPr/>
          <p:nvPr/>
        </p:nvGrpSpPr>
        <p:grpSpPr>
          <a:xfrm>
            <a:off x="366168" y="1944853"/>
            <a:ext cx="11630025" cy="242888"/>
            <a:chOff x="488224" y="2593138"/>
            <a:chExt cx="15506700" cy="323850"/>
          </a:xfrm>
        </p:grpSpPr>
        <p:sp>
          <p:nvSpPr>
            <p:cNvPr id="19" name="object 19"/>
            <p:cNvSpPr/>
            <p:nvPr/>
          </p:nvSpPr>
          <p:spPr>
            <a:xfrm>
              <a:off x="640618" y="2599060"/>
              <a:ext cx="15354300" cy="317500"/>
            </a:xfrm>
            <a:custGeom>
              <a:avLst/>
              <a:gdLst/>
              <a:ahLst/>
              <a:cxnLst/>
              <a:rect l="l" t="t" r="r" b="b"/>
              <a:pathLst>
                <a:path w="15354300" h="317500">
                  <a:moveTo>
                    <a:pt x="15195550" y="0"/>
                  </a:moveTo>
                  <a:lnTo>
                    <a:pt x="158750" y="0"/>
                  </a:lnTo>
                  <a:lnTo>
                    <a:pt x="108575" y="8093"/>
                  </a:lnTo>
                  <a:lnTo>
                    <a:pt x="64997" y="30631"/>
                  </a:lnTo>
                  <a:lnTo>
                    <a:pt x="30631" y="64997"/>
                  </a:lnTo>
                  <a:lnTo>
                    <a:pt x="8093" y="108575"/>
                  </a:lnTo>
                  <a:lnTo>
                    <a:pt x="0" y="158750"/>
                  </a:lnTo>
                  <a:lnTo>
                    <a:pt x="8093" y="208929"/>
                  </a:lnTo>
                  <a:lnTo>
                    <a:pt x="30631" y="252508"/>
                  </a:lnTo>
                  <a:lnTo>
                    <a:pt x="64997" y="286872"/>
                  </a:lnTo>
                  <a:lnTo>
                    <a:pt x="108575" y="309407"/>
                  </a:lnTo>
                  <a:lnTo>
                    <a:pt x="158750" y="317500"/>
                  </a:lnTo>
                  <a:lnTo>
                    <a:pt x="15195550" y="317500"/>
                  </a:lnTo>
                  <a:lnTo>
                    <a:pt x="15245729" y="309407"/>
                  </a:lnTo>
                  <a:lnTo>
                    <a:pt x="15289308" y="286872"/>
                  </a:lnTo>
                  <a:lnTo>
                    <a:pt x="15323672" y="252508"/>
                  </a:lnTo>
                  <a:lnTo>
                    <a:pt x="15346207" y="208929"/>
                  </a:lnTo>
                  <a:lnTo>
                    <a:pt x="15354300" y="158750"/>
                  </a:lnTo>
                  <a:lnTo>
                    <a:pt x="15346207" y="108575"/>
                  </a:lnTo>
                  <a:lnTo>
                    <a:pt x="15323672" y="64997"/>
                  </a:lnTo>
                  <a:lnTo>
                    <a:pt x="15289308" y="30631"/>
                  </a:lnTo>
                  <a:lnTo>
                    <a:pt x="15245729" y="8093"/>
                  </a:lnTo>
                  <a:lnTo>
                    <a:pt x="15195550" y="0"/>
                  </a:lnTo>
                  <a:close/>
                </a:path>
              </a:pathLst>
            </a:custGeom>
            <a:solidFill>
              <a:srgbClr val="B5D9B3">
                <a:alpha val="39999"/>
              </a:srgbClr>
            </a:solidFill>
          </p:spPr>
          <p:txBody>
            <a:bodyPr wrap="square" lIns="0" tIns="0" rIns="0" bIns="0" rtlCol="0"/>
            <a:lstStyle/>
            <a:p>
              <a:endParaRPr sz="1350">
                <a:solidFill>
                  <a:prstClr val="black"/>
                </a:solidFill>
              </a:endParaRPr>
            </a:p>
          </p:txBody>
        </p:sp>
        <p:sp>
          <p:nvSpPr>
            <p:cNvPr id="20" name="object 20"/>
            <p:cNvSpPr/>
            <p:nvPr/>
          </p:nvSpPr>
          <p:spPr>
            <a:xfrm>
              <a:off x="488224" y="2593138"/>
              <a:ext cx="2628900" cy="317500"/>
            </a:xfrm>
            <a:custGeom>
              <a:avLst/>
              <a:gdLst/>
              <a:ahLst/>
              <a:cxnLst/>
              <a:rect l="l" t="t" r="r" b="b"/>
              <a:pathLst>
                <a:path w="2628900" h="317500">
                  <a:moveTo>
                    <a:pt x="2470150" y="0"/>
                  </a:moveTo>
                  <a:lnTo>
                    <a:pt x="158750" y="0"/>
                  </a:lnTo>
                  <a:lnTo>
                    <a:pt x="108570" y="8092"/>
                  </a:lnTo>
                  <a:lnTo>
                    <a:pt x="64991" y="30627"/>
                  </a:lnTo>
                  <a:lnTo>
                    <a:pt x="30627" y="64991"/>
                  </a:lnTo>
                  <a:lnTo>
                    <a:pt x="8092" y="108570"/>
                  </a:lnTo>
                  <a:lnTo>
                    <a:pt x="0" y="158750"/>
                  </a:lnTo>
                  <a:lnTo>
                    <a:pt x="8092" y="208924"/>
                  </a:lnTo>
                  <a:lnTo>
                    <a:pt x="30627" y="252502"/>
                  </a:lnTo>
                  <a:lnTo>
                    <a:pt x="64991" y="286868"/>
                  </a:lnTo>
                  <a:lnTo>
                    <a:pt x="108570" y="309406"/>
                  </a:lnTo>
                  <a:lnTo>
                    <a:pt x="158750" y="317500"/>
                  </a:lnTo>
                  <a:lnTo>
                    <a:pt x="2470150" y="317500"/>
                  </a:lnTo>
                  <a:lnTo>
                    <a:pt x="2520324" y="309406"/>
                  </a:lnTo>
                  <a:lnTo>
                    <a:pt x="2563902" y="286868"/>
                  </a:lnTo>
                  <a:lnTo>
                    <a:pt x="2598268" y="252502"/>
                  </a:lnTo>
                  <a:lnTo>
                    <a:pt x="2620806" y="208924"/>
                  </a:lnTo>
                  <a:lnTo>
                    <a:pt x="2628900" y="158750"/>
                  </a:lnTo>
                  <a:lnTo>
                    <a:pt x="2620806" y="108570"/>
                  </a:lnTo>
                  <a:lnTo>
                    <a:pt x="2598268" y="64991"/>
                  </a:lnTo>
                  <a:lnTo>
                    <a:pt x="2563902" y="30627"/>
                  </a:lnTo>
                  <a:lnTo>
                    <a:pt x="2520324" y="8092"/>
                  </a:lnTo>
                  <a:lnTo>
                    <a:pt x="2470150" y="0"/>
                  </a:lnTo>
                  <a:close/>
                </a:path>
              </a:pathLst>
            </a:custGeom>
            <a:solidFill>
              <a:srgbClr val="B5D9B3"/>
            </a:solidFill>
          </p:spPr>
          <p:txBody>
            <a:bodyPr wrap="square" lIns="0" tIns="0" rIns="0" bIns="0" rtlCol="0"/>
            <a:lstStyle/>
            <a:p>
              <a:endParaRPr sz="1350">
                <a:solidFill>
                  <a:prstClr val="black"/>
                </a:solidFill>
              </a:endParaRPr>
            </a:p>
          </p:txBody>
        </p:sp>
      </p:grpSp>
      <p:grpSp>
        <p:nvGrpSpPr>
          <p:cNvPr id="21" name="object 21"/>
          <p:cNvGrpSpPr/>
          <p:nvPr/>
        </p:nvGrpSpPr>
        <p:grpSpPr>
          <a:xfrm>
            <a:off x="361951" y="3525236"/>
            <a:ext cx="11634311" cy="240030"/>
            <a:chOff x="482600" y="4700314"/>
            <a:chExt cx="15512415" cy="320040"/>
          </a:xfrm>
        </p:grpSpPr>
        <p:sp>
          <p:nvSpPr>
            <p:cNvPr id="22" name="object 22"/>
            <p:cNvSpPr/>
            <p:nvPr/>
          </p:nvSpPr>
          <p:spPr>
            <a:xfrm>
              <a:off x="640618" y="4702819"/>
              <a:ext cx="15354300" cy="317500"/>
            </a:xfrm>
            <a:custGeom>
              <a:avLst/>
              <a:gdLst/>
              <a:ahLst/>
              <a:cxnLst/>
              <a:rect l="l" t="t" r="r" b="b"/>
              <a:pathLst>
                <a:path w="15354300" h="317500">
                  <a:moveTo>
                    <a:pt x="15195550" y="0"/>
                  </a:moveTo>
                  <a:lnTo>
                    <a:pt x="158750" y="0"/>
                  </a:lnTo>
                  <a:lnTo>
                    <a:pt x="108575" y="8093"/>
                  </a:lnTo>
                  <a:lnTo>
                    <a:pt x="64997" y="30631"/>
                  </a:lnTo>
                  <a:lnTo>
                    <a:pt x="30631" y="64997"/>
                  </a:lnTo>
                  <a:lnTo>
                    <a:pt x="8093" y="108575"/>
                  </a:lnTo>
                  <a:lnTo>
                    <a:pt x="0" y="158750"/>
                  </a:lnTo>
                  <a:lnTo>
                    <a:pt x="8093" y="208929"/>
                  </a:lnTo>
                  <a:lnTo>
                    <a:pt x="30631" y="252508"/>
                  </a:lnTo>
                  <a:lnTo>
                    <a:pt x="64997" y="286872"/>
                  </a:lnTo>
                  <a:lnTo>
                    <a:pt x="108575" y="309407"/>
                  </a:lnTo>
                  <a:lnTo>
                    <a:pt x="158750" y="317500"/>
                  </a:lnTo>
                  <a:lnTo>
                    <a:pt x="15195550" y="317500"/>
                  </a:lnTo>
                  <a:lnTo>
                    <a:pt x="15245729" y="309407"/>
                  </a:lnTo>
                  <a:lnTo>
                    <a:pt x="15289308" y="286872"/>
                  </a:lnTo>
                  <a:lnTo>
                    <a:pt x="15323672" y="252508"/>
                  </a:lnTo>
                  <a:lnTo>
                    <a:pt x="15346207" y="208929"/>
                  </a:lnTo>
                  <a:lnTo>
                    <a:pt x="15354300" y="158750"/>
                  </a:lnTo>
                  <a:lnTo>
                    <a:pt x="15346207" y="108575"/>
                  </a:lnTo>
                  <a:lnTo>
                    <a:pt x="15323672" y="64997"/>
                  </a:lnTo>
                  <a:lnTo>
                    <a:pt x="15289308" y="30631"/>
                  </a:lnTo>
                  <a:lnTo>
                    <a:pt x="15245729" y="8093"/>
                  </a:lnTo>
                  <a:lnTo>
                    <a:pt x="15195550" y="0"/>
                  </a:lnTo>
                  <a:close/>
                </a:path>
              </a:pathLst>
            </a:custGeom>
            <a:solidFill>
              <a:srgbClr val="DFBEE8">
                <a:alpha val="29998"/>
              </a:srgbClr>
            </a:solidFill>
          </p:spPr>
          <p:txBody>
            <a:bodyPr wrap="square" lIns="0" tIns="0" rIns="0" bIns="0" rtlCol="0"/>
            <a:lstStyle/>
            <a:p>
              <a:endParaRPr sz="1350">
                <a:solidFill>
                  <a:prstClr val="black"/>
                </a:solidFill>
              </a:endParaRPr>
            </a:p>
          </p:txBody>
        </p:sp>
        <p:sp>
          <p:nvSpPr>
            <p:cNvPr id="23" name="object 23"/>
            <p:cNvSpPr/>
            <p:nvPr/>
          </p:nvSpPr>
          <p:spPr>
            <a:xfrm>
              <a:off x="482600" y="4700314"/>
              <a:ext cx="2628900" cy="317500"/>
            </a:xfrm>
            <a:custGeom>
              <a:avLst/>
              <a:gdLst/>
              <a:ahLst/>
              <a:cxnLst/>
              <a:rect l="l" t="t" r="r" b="b"/>
              <a:pathLst>
                <a:path w="2628900" h="317500">
                  <a:moveTo>
                    <a:pt x="2470150" y="0"/>
                  </a:moveTo>
                  <a:lnTo>
                    <a:pt x="158750" y="0"/>
                  </a:lnTo>
                  <a:lnTo>
                    <a:pt x="108570" y="8092"/>
                  </a:lnTo>
                  <a:lnTo>
                    <a:pt x="64991" y="30627"/>
                  </a:lnTo>
                  <a:lnTo>
                    <a:pt x="30627" y="64991"/>
                  </a:lnTo>
                  <a:lnTo>
                    <a:pt x="8092" y="108570"/>
                  </a:lnTo>
                  <a:lnTo>
                    <a:pt x="0" y="158750"/>
                  </a:lnTo>
                  <a:lnTo>
                    <a:pt x="8092" y="208924"/>
                  </a:lnTo>
                  <a:lnTo>
                    <a:pt x="30627" y="252502"/>
                  </a:lnTo>
                  <a:lnTo>
                    <a:pt x="64991" y="286868"/>
                  </a:lnTo>
                  <a:lnTo>
                    <a:pt x="108570" y="309406"/>
                  </a:lnTo>
                  <a:lnTo>
                    <a:pt x="158750" y="317500"/>
                  </a:lnTo>
                  <a:lnTo>
                    <a:pt x="2470150" y="317500"/>
                  </a:lnTo>
                  <a:lnTo>
                    <a:pt x="2520329" y="309406"/>
                  </a:lnTo>
                  <a:lnTo>
                    <a:pt x="2563908" y="286868"/>
                  </a:lnTo>
                  <a:lnTo>
                    <a:pt x="2598272" y="252502"/>
                  </a:lnTo>
                  <a:lnTo>
                    <a:pt x="2620807" y="208924"/>
                  </a:lnTo>
                  <a:lnTo>
                    <a:pt x="2628900" y="158750"/>
                  </a:lnTo>
                  <a:lnTo>
                    <a:pt x="2620807" y="108570"/>
                  </a:lnTo>
                  <a:lnTo>
                    <a:pt x="2598272" y="64991"/>
                  </a:lnTo>
                  <a:lnTo>
                    <a:pt x="2563908" y="30627"/>
                  </a:lnTo>
                  <a:lnTo>
                    <a:pt x="2520329" y="8092"/>
                  </a:lnTo>
                  <a:lnTo>
                    <a:pt x="2470150" y="0"/>
                  </a:lnTo>
                  <a:close/>
                </a:path>
              </a:pathLst>
            </a:custGeom>
            <a:solidFill>
              <a:srgbClr val="DFBEE8"/>
            </a:solidFill>
          </p:spPr>
          <p:txBody>
            <a:bodyPr wrap="square" lIns="0" tIns="0" rIns="0" bIns="0" rtlCol="0"/>
            <a:lstStyle/>
            <a:p>
              <a:endParaRPr sz="1350">
                <a:solidFill>
                  <a:prstClr val="black"/>
                </a:solidFill>
              </a:endParaRPr>
            </a:p>
          </p:txBody>
        </p:sp>
        <p:sp>
          <p:nvSpPr>
            <p:cNvPr id="24" name="object 24"/>
            <p:cNvSpPr/>
            <p:nvPr/>
          </p:nvSpPr>
          <p:spPr>
            <a:xfrm>
              <a:off x="584385" y="4708837"/>
              <a:ext cx="210474" cy="281297"/>
            </a:xfrm>
            <a:prstGeom prst="rect">
              <a:avLst/>
            </a:prstGeom>
            <a:blipFill>
              <a:blip r:embed="rId3" cstate="print"/>
              <a:stretch>
                <a:fillRect/>
              </a:stretch>
            </a:blipFill>
          </p:spPr>
          <p:txBody>
            <a:bodyPr wrap="square" lIns="0" tIns="0" rIns="0" bIns="0" rtlCol="0"/>
            <a:lstStyle/>
            <a:p>
              <a:endParaRPr sz="1350">
                <a:solidFill>
                  <a:prstClr val="black"/>
                </a:solidFill>
              </a:endParaRPr>
            </a:p>
          </p:txBody>
        </p:sp>
        <p:sp>
          <p:nvSpPr>
            <p:cNvPr id="25" name="object 25"/>
            <p:cNvSpPr/>
            <p:nvPr/>
          </p:nvSpPr>
          <p:spPr>
            <a:xfrm>
              <a:off x="7366000" y="4749799"/>
              <a:ext cx="215900" cy="215900"/>
            </a:xfrm>
            <a:prstGeom prst="rect">
              <a:avLst/>
            </a:prstGeom>
            <a:blipFill>
              <a:blip r:embed="rId4" cstate="print"/>
              <a:stretch>
                <a:fillRect/>
              </a:stretch>
            </a:blipFill>
          </p:spPr>
          <p:txBody>
            <a:bodyPr wrap="square" lIns="0" tIns="0" rIns="0" bIns="0" rtlCol="0"/>
            <a:lstStyle/>
            <a:p>
              <a:endParaRPr sz="1350">
                <a:solidFill>
                  <a:prstClr val="black"/>
                </a:solidFill>
              </a:endParaRPr>
            </a:p>
          </p:txBody>
        </p:sp>
      </p:grpSp>
      <p:sp>
        <p:nvSpPr>
          <p:cNvPr id="26" name="object 26"/>
          <p:cNvSpPr txBox="1"/>
          <p:nvPr/>
        </p:nvSpPr>
        <p:spPr>
          <a:xfrm>
            <a:off x="1295377" y="1600381"/>
            <a:ext cx="933450" cy="555921"/>
          </a:xfrm>
          <a:prstGeom prst="rect">
            <a:avLst/>
          </a:prstGeom>
        </p:spPr>
        <p:txBody>
          <a:bodyPr vert="horz" wrap="square" lIns="0" tIns="24765" rIns="0" bIns="0" rtlCol="0">
            <a:spAutoFit/>
          </a:bodyPr>
          <a:lstStyle/>
          <a:p>
            <a:pPr marL="49530" marR="3810" indent="120491">
              <a:lnSpc>
                <a:spcPts val="975"/>
              </a:lnSpc>
              <a:spcBef>
                <a:spcPts val="195"/>
              </a:spcBef>
            </a:pPr>
            <a:r>
              <a:rPr sz="900" b="1" spc="-4" dirty="0">
                <a:solidFill>
                  <a:srgbClr val="FFFFFF"/>
                </a:solidFill>
                <a:latin typeface="Arial Narrow"/>
                <a:cs typeface="Arial Narrow"/>
              </a:rPr>
              <a:t>MATERNAL</a:t>
            </a:r>
            <a:r>
              <a:rPr sz="900" b="1" spc="-45" dirty="0">
                <a:solidFill>
                  <a:srgbClr val="FFFFFF"/>
                </a:solidFill>
                <a:latin typeface="Arial Narrow"/>
                <a:cs typeface="Arial Narrow"/>
              </a:rPr>
              <a:t> </a:t>
            </a:r>
            <a:r>
              <a:rPr sz="900" b="1" spc="-8" dirty="0">
                <a:solidFill>
                  <a:srgbClr val="FFFFFF"/>
                </a:solidFill>
                <a:latin typeface="Arial Narrow"/>
                <a:cs typeface="Arial Narrow"/>
              </a:rPr>
              <a:t>AND  </a:t>
            </a:r>
            <a:r>
              <a:rPr sz="900" b="1" spc="-23" dirty="0">
                <a:solidFill>
                  <a:srgbClr val="FFFFFF"/>
                </a:solidFill>
                <a:latin typeface="Arial Narrow"/>
                <a:cs typeface="Arial Narrow"/>
              </a:rPr>
              <a:t>NEWBORN</a:t>
            </a:r>
            <a:r>
              <a:rPr sz="900" b="1" spc="-64" dirty="0">
                <a:solidFill>
                  <a:srgbClr val="FFFFFF"/>
                </a:solidFill>
                <a:latin typeface="Arial Narrow"/>
                <a:cs typeface="Arial Narrow"/>
              </a:rPr>
              <a:t> </a:t>
            </a:r>
            <a:r>
              <a:rPr sz="900" b="1" spc="-15" dirty="0">
                <a:solidFill>
                  <a:srgbClr val="FFFFFF"/>
                </a:solidFill>
                <a:latin typeface="Arial Narrow"/>
                <a:cs typeface="Arial Narrow"/>
              </a:rPr>
              <a:t>HEALTH</a:t>
            </a:r>
            <a:endParaRPr sz="900">
              <a:solidFill>
                <a:prstClr val="black"/>
              </a:solidFill>
              <a:latin typeface="Arial Narrow"/>
              <a:cs typeface="Arial Narrow"/>
            </a:endParaRPr>
          </a:p>
          <a:p>
            <a:pPr marL="9525">
              <a:spcBef>
                <a:spcPts val="679"/>
              </a:spcBef>
            </a:pPr>
            <a:r>
              <a:rPr sz="1200" b="1" spc="-8" dirty="0">
                <a:solidFill>
                  <a:srgbClr val="313131"/>
                </a:solidFill>
                <a:latin typeface="Arial Narrow"/>
                <a:cs typeface="Arial Narrow"/>
              </a:rPr>
              <a:t>CHILD</a:t>
            </a:r>
            <a:r>
              <a:rPr sz="1200" b="1" spc="-56" dirty="0">
                <a:solidFill>
                  <a:srgbClr val="313131"/>
                </a:solidFill>
                <a:latin typeface="Arial Narrow"/>
                <a:cs typeface="Arial Narrow"/>
              </a:rPr>
              <a:t> </a:t>
            </a:r>
            <a:r>
              <a:rPr sz="1200" b="1" spc="-19" dirty="0">
                <a:solidFill>
                  <a:srgbClr val="313131"/>
                </a:solidFill>
                <a:latin typeface="Arial Narrow"/>
                <a:cs typeface="Arial Narrow"/>
              </a:rPr>
              <a:t>HEALTH</a:t>
            </a:r>
            <a:endParaRPr sz="1200">
              <a:solidFill>
                <a:prstClr val="black"/>
              </a:solidFill>
              <a:latin typeface="Arial Narrow"/>
              <a:cs typeface="Arial Narrow"/>
            </a:endParaRPr>
          </a:p>
        </p:txBody>
      </p:sp>
      <p:grpSp>
        <p:nvGrpSpPr>
          <p:cNvPr id="27" name="object 27"/>
          <p:cNvGrpSpPr/>
          <p:nvPr/>
        </p:nvGrpSpPr>
        <p:grpSpPr>
          <a:xfrm>
            <a:off x="366168" y="5421213"/>
            <a:ext cx="11630025" cy="238601"/>
            <a:chOff x="488224" y="7228283"/>
            <a:chExt cx="15506700" cy="318135"/>
          </a:xfrm>
        </p:grpSpPr>
        <p:sp>
          <p:nvSpPr>
            <p:cNvPr id="28" name="object 28"/>
            <p:cNvSpPr/>
            <p:nvPr/>
          </p:nvSpPr>
          <p:spPr>
            <a:xfrm>
              <a:off x="640618" y="7228283"/>
              <a:ext cx="15354300" cy="317500"/>
            </a:xfrm>
            <a:custGeom>
              <a:avLst/>
              <a:gdLst/>
              <a:ahLst/>
              <a:cxnLst/>
              <a:rect l="l" t="t" r="r" b="b"/>
              <a:pathLst>
                <a:path w="15354300" h="317500">
                  <a:moveTo>
                    <a:pt x="15195550" y="0"/>
                  </a:moveTo>
                  <a:lnTo>
                    <a:pt x="158750" y="0"/>
                  </a:lnTo>
                  <a:lnTo>
                    <a:pt x="108575" y="8092"/>
                  </a:lnTo>
                  <a:lnTo>
                    <a:pt x="64997" y="30627"/>
                  </a:lnTo>
                  <a:lnTo>
                    <a:pt x="30631" y="64991"/>
                  </a:lnTo>
                  <a:lnTo>
                    <a:pt x="8093" y="108570"/>
                  </a:lnTo>
                  <a:lnTo>
                    <a:pt x="0" y="158749"/>
                  </a:lnTo>
                  <a:lnTo>
                    <a:pt x="8093" y="208924"/>
                  </a:lnTo>
                  <a:lnTo>
                    <a:pt x="30631" y="252502"/>
                  </a:lnTo>
                  <a:lnTo>
                    <a:pt x="64997" y="286868"/>
                  </a:lnTo>
                  <a:lnTo>
                    <a:pt x="108575" y="309406"/>
                  </a:lnTo>
                  <a:lnTo>
                    <a:pt x="158750" y="317499"/>
                  </a:lnTo>
                  <a:lnTo>
                    <a:pt x="15195550" y="317499"/>
                  </a:lnTo>
                  <a:lnTo>
                    <a:pt x="15245729" y="309406"/>
                  </a:lnTo>
                  <a:lnTo>
                    <a:pt x="15289308" y="286868"/>
                  </a:lnTo>
                  <a:lnTo>
                    <a:pt x="15323672" y="252502"/>
                  </a:lnTo>
                  <a:lnTo>
                    <a:pt x="15346207" y="208924"/>
                  </a:lnTo>
                  <a:lnTo>
                    <a:pt x="15354300" y="158749"/>
                  </a:lnTo>
                  <a:lnTo>
                    <a:pt x="15346207" y="108570"/>
                  </a:lnTo>
                  <a:lnTo>
                    <a:pt x="15323672" y="64991"/>
                  </a:lnTo>
                  <a:lnTo>
                    <a:pt x="15289308" y="30627"/>
                  </a:lnTo>
                  <a:lnTo>
                    <a:pt x="15245729" y="8092"/>
                  </a:lnTo>
                  <a:lnTo>
                    <a:pt x="15195550" y="0"/>
                  </a:lnTo>
                  <a:close/>
                </a:path>
              </a:pathLst>
            </a:custGeom>
            <a:solidFill>
              <a:srgbClr val="FFC075">
                <a:alpha val="29998"/>
              </a:srgbClr>
            </a:solidFill>
          </p:spPr>
          <p:txBody>
            <a:bodyPr wrap="square" lIns="0" tIns="0" rIns="0" bIns="0" rtlCol="0"/>
            <a:lstStyle/>
            <a:p>
              <a:endParaRPr sz="1350">
                <a:solidFill>
                  <a:prstClr val="black"/>
                </a:solidFill>
              </a:endParaRPr>
            </a:p>
          </p:txBody>
        </p:sp>
        <p:sp>
          <p:nvSpPr>
            <p:cNvPr id="29" name="object 29"/>
            <p:cNvSpPr/>
            <p:nvPr/>
          </p:nvSpPr>
          <p:spPr>
            <a:xfrm>
              <a:off x="488224" y="7228917"/>
              <a:ext cx="2628900" cy="317500"/>
            </a:xfrm>
            <a:custGeom>
              <a:avLst/>
              <a:gdLst/>
              <a:ahLst/>
              <a:cxnLst/>
              <a:rect l="l" t="t" r="r" b="b"/>
              <a:pathLst>
                <a:path w="2628900" h="317500">
                  <a:moveTo>
                    <a:pt x="2470150" y="0"/>
                  </a:moveTo>
                  <a:lnTo>
                    <a:pt x="158750" y="0"/>
                  </a:lnTo>
                  <a:lnTo>
                    <a:pt x="108570" y="8093"/>
                  </a:lnTo>
                  <a:lnTo>
                    <a:pt x="64991" y="30631"/>
                  </a:lnTo>
                  <a:lnTo>
                    <a:pt x="30627" y="64997"/>
                  </a:lnTo>
                  <a:lnTo>
                    <a:pt x="8092" y="108575"/>
                  </a:lnTo>
                  <a:lnTo>
                    <a:pt x="0" y="158762"/>
                  </a:lnTo>
                  <a:lnTo>
                    <a:pt x="8092" y="208935"/>
                  </a:lnTo>
                  <a:lnTo>
                    <a:pt x="30627" y="252510"/>
                  </a:lnTo>
                  <a:lnTo>
                    <a:pt x="64991" y="286872"/>
                  </a:lnTo>
                  <a:lnTo>
                    <a:pt x="108570" y="309407"/>
                  </a:lnTo>
                  <a:lnTo>
                    <a:pt x="158750" y="317500"/>
                  </a:lnTo>
                  <a:lnTo>
                    <a:pt x="2470150" y="317500"/>
                  </a:lnTo>
                  <a:lnTo>
                    <a:pt x="2520324" y="309407"/>
                  </a:lnTo>
                  <a:lnTo>
                    <a:pt x="2563902" y="286872"/>
                  </a:lnTo>
                  <a:lnTo>
                    <a:pt x="2598268" y="252510"/>
                  </a:lnTo>
                  <a:lnTo>
                    <a:pt x="2620806" y="208935"/>
                  </a:lnTo>
                  <a:lnTo>
                    <a:pt x="2628900" y="158750"/>
                  </a:lnTo>
                  <a:lnTo>
                    <a:pt x="2620806" y="108575"/>
                  </a:lnTo>
                  <a:lnTo>
                    <a:pt x="2598268" y="64997"/>
                  </a:lnTo>
                  <a:lnTo>
                    <a:pt x="2563902" y="30631"/>
                  </a:lnTo>
                  <a:lnTo>
                    <a:pt x="2520324" y="8093"/>
                  </a:lnTo>
                  <a:lnTo>
                    <a:pt x="2470150" y="0"/>
                  </a:lnTo>
                  <a:close/>
                </a:path>
              </a:pathLst>
            </a:custGeom>
            <a:solidFill>
              <a:srgbClr val="FFC075"/>
            </a:solidFill>
          </p:spPr>
          <p:txBody>
            <a:bodyPr wrap="square" lIns="0" tIns="0" rIns="0" bIns="0" rtlCol="0"/>
            <a:lstStyle/>
            <a:p>
              <a:endParaRPr sz="1350">
                <a:solidFill>
                  <a:prstClr val="black"/>
                </a:solidFill>
              </a:endParaRPr>
            </a:p>
          </p:txBody>
        </p:sp>
      </p:grpSp>
      <p:grpSp>
        <p:nvGrpSpPr>
          <p:cNvPr id="30" name="object 30"/>
          <p:cNvGrpSpPr/>
          <p:nvPr/>
        </p:nvGrpSpPr>
        <p:grpSpPr>
          <a:xfrm>
            <a:off x="366168" y="2893080"/>
            <a:ext cx="11630025" cy="243364"/>
            <a:chOff x="488224" y="3857439"/>
            <a:chExt cx="15506700" cy="324485"/>
          </a:xfrm>
        </p:grpSpPr>
        <p:sp>
          <p:nvSpPr>
            <p:cNvPr id="31" name="object 31"/>
            <p:cNvSpPr/>
            <p:nvPr/>
          </p:nvSpPr>
          <p:spPr>
            <a:xfrm>
              <a:off x="640618" y="3864011"/>
              <a:ext cx="15354300" cy="317500"/>
            </a:xfrm>
            <a:custGeom>
              <a:avLst/>
              <a:gdLst/>
              <a:ahLst/>
              <a:cxnLst/>
              <a:rect l="l" t="t" r="r" b="b"/>
              <a:pathLst>
                <a:path w="15354300" h="317500">
                  <a:moveTo>
                    <a:pt x="15195550" y="0"/>
                  </a:moveTo>
                  <a:lnTo>
                    <a:pt x="158750" y="0"/>
                  </a:lnTo>
                  <a:lnTo>
                    <a:pt x="108575" y="8092"/>
                  </a:lnTo>
                  <a:lnTo>
                    <a:pt x="64997" y="30627"/>
                  </a:lnTo>
                  <a:lnTo>
                    <a:pt x="30631" y="64991"/>
                  </a:lnTo>
                  <a:lnTo>
                    <a:pt x="8093" y="108570"/>
                  </a:lnTo>
                  <a:lnTo>
                    <a:pt x="0" y="158750"/>
                  </a:lnTo>
                  <a:lnTo>
                    <a:pt x="8093" y="208924"/>
                  </a:lnTo>
                  <a:lnTo>
                    <a:pt x="30631" y="252502"/>
                  </a:lnTo>
                  <a:lnTo>
                    <a:pt x="64997" y="286868"/>
                  </a:lnTo>
                  <a:lnTo>
                    <a:pt x="108575" y="309406"/>
                  </a:lnTo>
                  <a:lnTo>
                    <a:pt x="158750" y="317500"/>
                  </a:lnTo>
                  <a:lnTo>
                    <a:pt x="15195550" y="317500"/>
                  </a:lnTo>
                  <a:lnTo>
                    <a:pt x="15245729" y="309406"/>
                  </a:lnTo>
                  <a:lnTo>
                    <a:pt x="15289308" y="286868"/>
                  </a:lnTo>
                  <a:lnTo>
                    <a:pt x="15323672" y="252502"/>
                  </a:lnTo>
                  <a:lnTo>
                    <a:pt x="15346207" y="208924"/>
                  </a:lnTo>
                  <a:lnTo>
                    <a:pt x="15354300" y="158750"/>
                  </a:lnTo>
                  <a:lnTo>
                    <a:pt x="15346207" y="108570"/>
                  </a:lnTo>
                  <a:lnTo>
                    <a:pt x="15323672" y="64991"/>
                  </a:lnTo>
                  <a:lnTo>
                    <a:pt x="15289308" y="30627"/>
                  </a:lnTo>
                  <a:lnTo>
                    <a:pt x="15245729" y="8092"/>
                  </a:lnTo>
                  <a:lnTo>
                    <a:pt x="15195550" y="0"/>
                  </a:lnTo>
                  <a:close/>
                </a:path>
              </a:pathLst>
            </a:custGeom>
            <a:solidFill>
              <a:srgbClr val="C5124D">
                <a:alpha val="29998"/>
              </a:srgbClr>
            </a:solidFill>
          </p:spPr>
          <p:txBody>
            <a:bodyPr wrap="square" lIns="0" tIns="0" rIns="0" bIns="0" rtlCol="0"/>
            <a:lstStyle/>
            <a:p>
              <a:endParaRPr sz="1350">
                <a:solidFill>
                  <a:prstClr val="black"/>
                </a:solidFill>
              </a:endParaRPr>
            </a:p>
          </p:txBody>
        </p:sp>
        <p:sp>
          <p:nvSpPr>
            <p:cNvPr id="32" name="object 32"/>
            <p:cNvSpPr/>
            <p:nvPr/>
          </p:nvSpPr>
          <p:spPr>
            <a:xfrm>
              <a:off x="488224" y="3857439"/>
              <a:ext cx="2628900" cy="317500"/>
            </a:xfrm>
            <a:custGeom>
              <a:avLst/>
              <a:gdLst/>
              <a:ahLst/>
              <a:cxnLst/>
              <a:rect l="l" t="t" r="r" b="b"/>
              <a:pathLst>
                <a:path w="2628900" h="317500">
                  <a:moveTo>
                    <a:pt x="2470150" y="0"/>
                  </a:moveTo>
                  <a:lnTo>
                    <a:pt x="158750" y="0"/>
                  </a:lnTo>
                  <a:lnTo>
                    <a:pt x="108570" y="8093"/>
                  </a:lnTo>
                  <a:lnTo>
                    <a:pt x="64991" y="30631"/>
                  </a:lnTo>
                  <a:lnTo>
                    <a:pt x="30627" y="64997"/>
                  </a:lnTo>
                  <a:lnTo>
                    <a:pt x="8092" y="108575"/>
                  </a:lnTo>
                  <a:lnTo>
                    <a:pt x="0" y="158750"/>
                  </a:lnTo>
                  <a:lnTo>
                    <a:pt x="8092" y="208929"/>
                  </a:lnTo>
                  <a:lnTo>
                    <a:pt x="30627" y="252508"/>
                  </a:lnTo>
                  <a:lnTo>
                    <a:pt x="64991" y="286872"/>
                  </a:lnTo>
                  <a:lnTo>
                    <a:pt x="108570" y="309407"/>
                  </a:lnTo>
                  <a:lnTo>
                    <a:pt x="158750" y="317500"/>
                  </a:lnTo>
                  <a:lnTo>
                    <a:pt x="2470150" y="317500"/>
                  </a:lnTo>
                  <a:lnTo>
                    <a:pt x="2520324" y="309407"/>
                  </a:lnTo>
                  <a:lnTo>
                    <a:pt x="2563902" y="286872"/>
                  </a:lnTo>
                  <a:lnTo>
                    <a:pt x="2598268" y="252508"/>
                  </a:lnTo>
                  <a:lnTo>
                    <a:pt x="2620806" y="208929"/>
                  </a:lnTo>
                  <a:lnTo>
                    <a:pt x="2628900" y="158750"/>
                  </a:lnTo>
                  <a:lnTo>
                    <a:pt x="2620806" y="108575"/>
                  </a:lnTo>
                  <a:lnTo>
                    <a:pt x="2598268" y="64997"/>
                  </a:lnTo>
                  <a:lnTo>
                    <a:pt x="2563902" y="30631"/>
                  </a:lnTo>
                  <a:lnTo>
                    <a:pt x="2520324" y="8093"/>
                  </a:lnTo>
                  <a:lnTo>
                    <a:pt x="2470150" y="0"/>
                  </a:lnTo>
                  <a:close/>
                </a:path>
              </a:pathLst>
            </a:custGeom>
            <a:solidFill>
              <a:srgbClr val="C5124D"/>
            </a:solidFill>
          </p:spPr>
          <p:txBody>
            <a:bodyPr wrap="square" lIns="0" tIns="0" rIns="0" bIns="0" rtlCol="0"/>
            <a:lstStyle/>
            <a:p>
              <a:endParaRPr sz="1350">
                <a:solidFill>
                  <a:prstClr val="black"/>
                </a:solidFill>
              </a:endParaRPr>
            </a:p>
          </p:txBody>
        </p:sp>
        <p:sp>
          <p:nvSpPr>
            <p:cNvPr id="33" name="object 33"/>
            <p:cNvSpPr/>
            <p:nvPr/>
          </p:nvSpPr>
          <p:spPr>
            <a:xfrm>
              <a:off x="714328" y="3877792"/>
              <a:ext cx="112255" cy="157594"/>
            </a:xfrm>
            <a:prstGeom prst="rect">
              <a:avLst/>
            </a:prstGeom>
            <a:blipFill>
              <a:blip r:embed="rId5" cstate="print"/>
              <a:stretch>
                <a:fillRect/>
              </a:stretch>
            </a:blipFill>
          </p:spPr>
          <p:txBody>
            <a:bodyPr wrap="square" lIns="0" tIns="0" rIns="0" bIns="0" rtlCol="0"/>
            <a:lstStyle/>
            <a:p>
              <a:endParaRPr sz="1350">
                <a:solidFill>
                  <a:prstClr val="black"/>
                </a:solidFill>
              </a:endParaRPr>
            </a:p>
          </p:txBody>
        </p:sp>
        <p:sp>
          <p:nvSpPr>
            <p:cNvPr id="34" name="object 34"/>
            <p:cNvSpPr/>
            <p:nvPr/>
          </p:nvSpPr>
          <p:spPr>
            <a:xfrm>
              <a:off x="599767" y="4038854"/>
              <a:ext cx="279400" cy="107314"/>
            </a:xfrm>
            <a:custGeom>
              <a:avLst/>
              <a:gdLst/>
              <a:ahLst/>
              <a:cxnLst/>
              <a:rect l="l" t="t" r="r" b="b"/>
              <a:pathLst>
                <a:path w="279400" h="107314">
                  <a:moveTo>
                    <a:pt x="101895" y="43929"/>
                  </a:moveTo>
                  <a:lnTo>
                    <a:pt x="144554" y="58140"/>
                  </a:lnTo>
                  <a:lnTo>
                    <a:pt x="147907" y="59270"/>
                  </a:lnTo>
                  <a:lnTo>
                    <a:pt x="151272" y="60375"/>
                  </a:lnTo>
                  <a:lnTo>
                    <a:pt x="154625" y="61506"/>
                  </a:lnTo>
                  <a:lnTo>
                    <a:pt x="157991" y="62623"/>
                  </a:lnTo>
                  <a:lnTo>
                    <a:pt x="160975" y="64604"/>
                  </a:lnTo>
                  <a:lnTo>
                    <a:pt x="164544" y="63461"/>
                  </a:lnTo>
                  <a:lnTo>
                    <a:pt x="166881" y="62712"/>
                  </a:lnTo>
                  <a:lnTo>
                    <a:pt x="169192" y="61404"/>
                  </a:lnTo>
                  <a:lnTo>
                    <a:pt x="171275" y="60121"/>
                  </a:lnTo>
                  <a:lnTo>
                    <a:pt x="176952" y="56629"/>
                  </a:lnTo>
                  <a:lnTo>
                    <a:pt x="182235" y="51219"/>
                  </a:lnTo>
                  <a:lnTo>
                    <a:pt x="181994" y="44094"/>
                  </a:lnTo>
                  <a:lnTo>
                    <a:pt x="181867" y="40017"/>
                  </a:lnTo>
                  <a:lnTo>
                    <a:pt x="180127" y="36106"/>
                  </a:lnTo>
                  <a:lnTo>
                    <a:pt x="177841" y="32804"/>
                  </a:lnTo>
                  <a:lnTo>
                    <a:pt x="174882" y="28536"/>
                  </a:lnTo>
                  <a:lnTo>
                    <a:pt x="171846" y="27686"/>
                  </a:lnTo>
                  <a:lnTo>
                    <a:pt x="167071" y="26022"/>
                  </a:lnTo>
                  <a:lnTo>
                    <a:pt x="159737" y="23488"/>
                  </a:lnTo>
                  <a:lnTo>
                    <a:pt x="152404" y="20955"/>
                  </a:lnTo>
                  <a:lnTo>
                    <a:pt x="145074" y="18421"/>
                  </a:lnTo>
                  <a:lnTo>
                    <a:pt x="137747" y="15887"/>
                  </a:lnTo>
                  <a:lnTo>
                    <a:pt x="131458" y="13714"/>
                  </a:lnTo>
                  <a:lnTo>
                    <a:pt x="125168" y="11537"/>
                  </a:lnTo>
                  <a:lnTo>
                    <a:pt x="118877" y="9361"/>
                  </a:lnTo>
                  <a:lnTo>
                    <a:pt x="112588" y="7188"/>
                  </a:lnTo>
                  <a:lnTo>
                    <a:pt x="107737" y="5511"/>
                  </a:lnTo>
                  <a:lnTo>
                    <a:pt x="102746" y="3098"/>
                  </a:lnTo>
                  <a:lnTo>
                    <a:pt x="97475" y="2451"/>
                  </a:lnTo>
                  <a:lnTo>
                    <a:pt x="91773" y="1765"/>
                  </a:lnTo>
                  <a:lnTo>
                    <a:pt x="85855" y="2133"/>
                  </a:lnTo>
                  <a:lnTo>
                    <a:pt x="80140" y="2273"/>
                  </a:lnTo>
                  <a:lnTo>
                    <a:pt x="38715" y="6988"/>
                  </a:lnTo>
                  <a:lnTo>
                    <a:pt x="6022" y="26581"/>
                  </a:lnTo>
                  <a:lnTo>
                    <a:pt x="0" y="54279"/>
                  </a:lnTo>
                  <a:lnTo>
                    <a:pt x="2797" y="68325"/>
                  </a:lnTo>
                  <a:lnTo>
                    <a:pt x="47513" y="98013"/>
                  </a:lnTo>
                  <a:lnTo>
                    <a:pt x="117795" y="107048"/>
                  </a:lnTo>
                  <a:lnTo>
                    <a:pt x="119840" y="107251"/>
                  </a:lnTo>
                  <a:lnTo>
                    <a:pt x="121846" y="106972"/>
                  </a:lnTo>
                  <a:lnTo>
                    <a:pt x="163325" y="97332"/>
                  </a:lnTo>
                  <a:lnTo>
                    <a:pt x="170005" y="95542"/>
                  </a:lnTo>
                  <a:lnTo>
                    <a:pt x="176685" y="93700"/>
                  </a:lnTo>
                  <a:lnTo>
                    <a:pt x="183353" y="91821"/>
                  </a:lnTo>
                  <a:lnTo>
                    <a:pt x="187404" y="90690"/>
                  </a:lnTo>
                  <a:lnTo>
                    <a:pt x="191455" y="89535"/>
                  </a:lnTo>
                  <a:lnTo>
                    <a:pt x="195506" y="88379"/>
                  </a:lnTo>
                  <a:lnTo>
                    <a:pt x="199088" y="87350"/>
                  </a:lnTo>
                  <a:lnTo>
                    <a:pt x="202961" y="86995"/>
                  </a:lnTo>
                  <a:lnTo>
                    <a:pt x="206327" y="85293"/>
                  </a:lnTo>
                  <a:lnTo>
                    <a:pt x="209553" y="83654"/>
                  </a:lnTo>
                  <a:lnTo>
                    <a:pt x="211801" y="80759"/>
                  </a:lnTo>
                  <a:lnTo>
                    <a:pt x="214595" y="78562"/>
                  </a:lnTo>
                  <a:lnTo>
                    <a:pt x="217782" y="76034"/>
                  </a:lnTo>
                  <a:lnTo>
                    <a:pt x="220970" y="73520"/>
                  </a:lnTo>
                  <a:lnTo>
                    <a:pt x="224158" y="70993"/>
                  </a:lnTo>
                  <a:lnTo>
                    <a:pt x="230023" y="66371"/>
                  </a:lnTo>
                  <a:lnTo>
                    <a:pt x="235886" y="61747"/>
                  </a:lnTo>
                  <a:lnTo>
                    <a:pt x="241749" y="57123"/>
                  </a:lnTo>
                  <a:lnTo>
                    <a:pt x="247615" y="52501"/>
                  </a:lnTo>
                  <a:lnTo>
                    <a:pt x="254909" y="46741"/>
                  </a:lnTo>
                  <a:lnTo>
                    <a:pt x="262201" y="40984"/>
                  </a:lnTo>
                  <a:lnTo>
                    <a:pt x="269492" y="35229"/>
                  </a:lnTo>
                  <a:lnTo>
                    <a:pt x="276786" y="29476"/>
                  </a:lnTo>
                  <a:lnTo>
                    <a:pt x="278450" y="28168"/>
                  </a:lnTo>
                  <a:lnTo>
                    <a:pt x="278641" y="21894"/>
                  </a:lnTo>
                  <a:lnTo>
                    <a:pt x="278742" y="20053"/>
                  </a:lnTo>
                  <a:lnTo>
                    <a:pt x="279085" y="14300"/>
                  </a:lnTo>
                  <a:lnTo>
                    <a:pt x="277561" y="8369"/>
                  </a:lnTo>
                  <a:lnTo>
                    <a:pt x="272570" y="4953"/>
                  </a:lnTo>
                  <a:lnTo>
                    <a:pt x="267630" y="1574"/>
                  </a:lnTo>
                  <a:lnTo>
                    <a:pt x="257902" y="0"/>
                  </a:lnTo>
                  <a:lnTo>
                    <a:pt x="252161" y="2120"/>
                  </a:lnTo>
                  <a:lnTo>
                    <a:pt x="250586" y="2692"/>
                  </a:lnTo>
                  <a:lnTo>
                    <a:pt x="249164" y="4279"/>
                  </a:lnTo>
                  <a:lnTo>
                    <a:pt x="247856" y="5308"/>
                  </a:lnTo>
                  <a:lnTo>
                    <a:pt x="242014" y="9994"/>
                  </a:lnTo>
                  <a:lnTo>
                    <a:pt x="207076" y="35547"/>
                  </a:lnTo>
                  <a:lnTo>
                    <a:pt x="201564" y="39154"/>
                  </a:lnTo>
                  <a:lnTo>
                    <a:pt x="195341" y="43738"/>
                  </a:lnTo>
                  <a:lnTo>
                    <a:pt x="188826" y="45313"/>
                  </a:lnTo>
                  <a:lnTo>
                    <a:pt x="187836" y="45554"/>
                  </a:lnTo>
                  <a:lnTo>
                    <a:pt x="186743" y="45821"/>
                  </a:lnTo>
                  <a:lnTo>
                    <a:pt x="185727" y="45529"/>
                  </a:lnTo>
                </a:path>
              </a:pathLst>
            </a:custGeom>
            <a:ln w="10502">
              <a:solidFill>
                <a:srgbClr val="FFFFFF"/>
              </a:solidFill>
            </a:ln>
          </p:spPr>
          <p:txBody>
            <a:bodyPr wrap="square" lIns="0" tIns="0" rIns="0" bIns="0" rtlCol="0"/>
            <a:lstStyle/>
            <a:p>
              <a:endParaRPr sz="1350">
                <a:solidFill>
                  <a:prstClr val="black"/>
                </a:solidFill>
              </a:endParaRPr>
            </a:p>
          </p:txBody>
        </p:sp>
        <p:sp>
          <p:nvSpPr>
            <p:cNvPr id="35" name="object 35"/>
            <p:cNvSpPr/>
            <p:nvPr/>
          </p:nvSpPr>
          <p:spPr>
            <a:xfrm>
              <a:off x="3416300" y="3911600"/>
              <a:ext cx="215900" cy="215900"/>
            </a:xfrm>
            <a:prstGeom prst="rect">
              <a:avLst/>
            </a:prstGeom>
            <a:blipFill>
              <a:blip r:embed="rId6" cstate="print"/>
              <a:stretch>
                <a:fillRect/>
              </a:stretch>
            </a:blipFill>
          </p:spPr>
          <p:txBody>
            <a:bodyPr wrap="square" lIns="0" tIns="0" rIns="0" bIns="0" rtlCol="0"/>
            <a:lstStyle/>
            <a:p>
              <a:endParaRPr sz="1350">
                <a:solidFill>
                  <a:prstClr val="black"/>
                </a:solidFill>
              </a:endParaRPr>
            </a:p>
          </p:txBody>
        </p:sp>
      </p:grpSp>
      <p:grpSp>
        <p:nvGrpSpPr>
          <p:cNvPr id="36" name="object 36"/>
          <p:cNvGrpSpPr/>
          <p:nvPr/>
        </p:nvGrpSpPr>
        <p:grpSpPr>
          <a:xfrm>
            <a:off x="366168" y="4151515"/>
            <a:ext cx="11630025" cy="244316"/>
            <a:chOff x="488224" y="5535352"/>
            <a:chExt cx="15506700" cy="325755"/>
          </a:xfrm>
        </p:grpSpPr>
        <p:sp>
          <p:nvSpPr>
            <p:cNvPr id="37" name="object 37"/>
            <p:cNvSpPr/>
            <p:nvPr/>
          </p:nvSpPr>
          <p:spPr>
            <a:xfrm>
              <a:off x="640618" y="5535352"/>
              <a:ext cx="15354300" cy="317500"/>
            </a:xfrm>
            <a:custGeom>
              <a:avLst/>
              <a:gdLst/>
              <a:ahLst/>
              <a:cxnLst/>
              <a:rect l="l" t="t" r="r" b="b"/>
              <a:pathLst>
                <a:path w="15354300" h="317500">
                  <a:moveTo>
                    <a:pt x="15195550" y="0"/>
                  </a:moveTo>
                  <a:lnTo>
                    <a:pt x="158750" y="0"/>
                  </a:lnTo>
                  <a:lnTo>
                    <a:pt x="108575" y="8093"/>
                  </a:lnTo>
                  <a:lnTo>
                    <a:pt x="64997" y="30631"/>
                  </a:lnTo>
                  <a:lnTo>
                    <a:pt x="30631" y="64997"/>
                  </a:lnTo>
                  <a:lnTo>
                    <a:pt x="8093" y="108575"/>
                  </a:lnTo>
                  <a:lnTo>
                    <a:pt x="0" y="158750"/>
                  </a:lnTo>
                  <a:lnTo>
                    <a:pt x="8093" y="208929"/>
                  </a:lnTo>
                  <a:lnTo>
                    <a:pt x="30631" y="252508"/>
                  </a:lnTo>
                  <a:lnTo>
                    <a:pt x="64997" y="286872"/>
                  </a:lnTo>
                  <a:lnTo>
                    <a:pt x="108575" y="309407"/>
                  </a:lnTo>
                  <a:lnTo>
                    <a:pt x="158750" y="317500"/>
                  </a:lnTo>
                  <a:lnTo>
                    <a:pt x="15195550" y="317500"/>
                  </a:lnTo>
                  <a:lnTo>
                    <a:pt x="15245729" y="309407"/>
                  </a:lnTo>
                  <a:lnTo>
                    <a:pt x="15289308" y="286872"/>
                  </a:lnTo>
                  <a:lnTo>
                    <a:pt x="15323672" y="252508"/>
                  </a:lnTo>
                  <a:lnTo>
                    <a:pt x="15346207" y="208929"/>
                  </a:lnTo>
                  <a:lnTo>
                    <a:pt x="15354300" y="158750"/>
                  </a:lnTo>
                  <a:lnTo>
                    <a:pt x="15346207" y="108575"/>
                  </a:lnTo>
                  <a:lnTo>
                    <a:pt x="15323672" y="64997"/>
                  </a:lnTo>
                  <a:lnTo>
                    <a:pt x="15289308" y="30631"/>
                  </a:lnTo>
                  <a:lnTo>
                    <a:pt x="15245729" y="8093"/>
                  </a:lnTo>
                  <a:lnTo>
                    <a:pt x="15195550" y="0"/>
                  </a:lnTo>
                  <a:close/>
                </a:path>
              </a:pathLst>
            </a:custGeom>
            <a:solidFill>
              <a:srgbClr val="7C7C7C">
                <a:alpha val="29998"/>
              </a:srgbClr>
            </a:solidFill>
          </p:spPr>
          <p:txBody>
            <a:bodyPr wrap="square" lIns="0" tIns="0" rIns="0" bIns="0" rtlCol="0"/>
            <a:lstStyle/>
            <a:p>
              <a:endParaRPr sz="1350">
                <a:solidFill>
                  <a:prstClr val="black"/>
                </a:solidFill>
              </a:endParaRPr>
            </a:p>
          </p:txBody>
        </p:sp>
        <p:sp>
          <p:nvSpPr>
            <p:cNvPr id="38" name="object 38"/>
            <p:cNvSpPr/>
            <p:nvPr/>
          </p:nvSpPr>
          <p:spPr>
            <a:xfrm>
              <a:off x="488224" y="5543177"/>
              <a:ext cx="2628900" cy="317500"/>
            </a:xfrm>
            <a:custGeom>
              <a:avLst/>
              <a:gdLst/>
              <a:ahLst/>
              <a:cxnLst/>
              <a:rect l="l" t="t" r="r" b="b"/>
              <a:pathLst>
                <a:path w="2628900" h="317500">
                  <a:moveTo>
                    <a:pt x="2470150" y="0"/>
                  </a:moveTo>
                  <a:lnTo>
                    <a:pt x="158750" y="0"/>
                  </a:lnTo>
                  <a:lnTo>
                    <a:pt x="108570" y="8093"/>
                  </a:lnTo>
                  <a:lnTo>
                    <a:pt x="64991" y="30631"/>
                  </a:lnTo>
                  <a:lnTo>
                    <a:pt x="30627" y="64997"/>
                  </a:lnTo>
                  <a:lnTo>
                    <a:pt x="8092" y="108575"/>
                  </a:lnTo>
                  <a:lnTo>
                    <a:pt x="0" y="158750"/>
                  </a:lnTo>
                  <a:lnTo>
                    <a:pt x="8092" y="208929"/>
                  </a:lnTo>
                  <a:lnTo>
                    <a:pt x="30627" y="252508"/>
                  </a:lnTo>
                  <a:lnTo>
                    <a:pt x="64991" y="286872"/>
                  </a:lnTo>
                  <a:lnTo>
                    <a:pt x="108570" y="309407"/>
                  </a:lnTo>
                  <a:lnTo>
                    <a:pt x="158750" y="317500"/>
                  </a:lnTo>
                  <a:lnTo>
                    <a:pt x="2470150" y="317500"/>
                  </a:lnTo>
                  <a:lnTo>
                    <a:pt x="2520324" y="309407"/>
                  </a:lnTo>
                  <a:lnTo>
                    <a:pt x="2563902" y="286872"/>
                  </a:lnTo>
                  <a:lnTo>
                    <a:pt x="2598268" y="252508"/>
                  </a:lnTo>
                  <a:lnTo>
                    <a:pt x="2620806" y="208929"/>
                  </a:lnTo>
                  <a:lnTo>
                    <a:pt x="2628900" y="158750"/>
                  </a:lnTo>
                  <a:lnTo>
                    <a:pt x="2620806" y="108575"/>
                  </a:lnTo>
                  <a:lnTo>
                    <a:pt x="2598268" y="64997"/>
                  </a:lnTo>
                  <a:lnTo>
                    <a:pt x="2563902" y="30631"/>
                  </a:lnTo>
                  <a:lnTo>
                    <a:pt x="2520324" y="8093"/>
                  </a:lnTo>
                  <a:lnTo>
                    <a:pt x="2470150" y="0"/>
                  </a:lnTo>
                  <a:close/>
                </a:path>
              </a:pathLst>
            </a:custGeom>
            <a:solidFill>
              <a:srgbClr val="313131"/>
            </a:solidFill>
          </p:spPr>
          <p:txBody>
            <a:bodyPr wrap="square" lIns="0" tIns="0" rIns="0" bIns="0" rtlCol="0"/>
            <a:lstStyle/>
            <a:p>
              <a:endParaRPr sz="1350">
                <a:solidFill>
                  <a:prstClr val="black"/>
                </a:solidFill>
              </a:endParaRPr>
            </a:p>
          </p:txBody>
        </p:sp>
        <p:sp>
          <p:nvSpPr>
            <p:cNvPr id="39" name="object 39"/>
            <p:cNvSpPr/>
            <p:nvPr/>
          </p:nvSpPr>
          <p:spPr>
            <a:xfrm>
              <a:off x="581614" y="5587999"/>
              <a:ext cx="218490" cy="225987"/>
            </a:xfrm>
            <a:prstGeom prst="rect">
              <a:avLst/>
            </a:prstGeom>
            <a:blipFill>
              <a:blip r:embed="rId7" cstate="print"/>
              <a:stretch>
                <a:fillRect/>
              </a:stretch>
            </a:blipFill>
          </p:spPr>
          <p:txBody>
            <a:bodyPr wrap="square" lIns="0" tIns="0" rIns="0" bIns="0" rtlCol="0"/>
            <a:lstStyle/>
            <a:p>
              <a:endParaRPr sz="1350">
                <a:solidFill>
                  <a:prstClr val="black"/>
                </a:solidFill>
              </a:endParaRPr>
            </a:p>
          </p:txBody>
        </p:sp>
        <p:sp>
          <p:nvSpPr>
            <p:cNvPr id="40" name="object 40"/>
            <p:cNvSpPr/>
            <p:nvPr/>
          </p:nvSpPr>
          <p:spPr>
            <a:xfrm>
              <a:off x="6388100" y="5600699"/>
              <a:ext cx="215900" cy="215900"/>
            </a:xfrm>
            <a:prstGeom prst="rect">
              <a:avLst/>
            </a:prstGeom>
            <a:blipFill>
              <a:blip r:embed="rId8" cstate="print"/>
              <a:stretch>
                <a:fillRect/>
              </a:stretch>
            </a:blipFill>
          </p:spPr>
          <p:txBody>
            <a:bodyPr wrap="square" lIns="0" tIns="0" rIns="0" bIns="0" rtlCol="0"/>
            <a:lstStyle/>
            <a:p>
              <a:endParaRPr sz="1350">
                <a:solidFill>
                  <a:prstClr val="black"/>
                </a:solidFill>
              </a:endParaRPr>
            </a:p>
          </p:txBody>
        </p:sp>
      </p:grpSp>
      <p:grpSp>
        <p:nvGrpSpPr>
          <p:cNvPr id="41" name="object 41"/>
          <p:cNvGrpSpPr/>
          <p:nvPr/>
        </p:nvGrpSpPr>
        <p:grpSpPr>
          <a:xfrm>
            <a:off x="366168" y="2256965"/>
            <a:ext cx="11630025" cy="242411"/>
            <a:chOff x="488224" y="3009286"/>
            <a:chExt cx="15506700" cy="323215"/>
          </a:xfrm>
        </p:grpSpPr>
        <p:sp>
          <p:nvSpPr>
            <p:cNvPr id="42" name="object 42"/>
            <p:cNvSpPr/>
            <p:nvPr/>
          </p:nvSpPr>
          <p:spPr>
            <a:xfrm>
              <a:off x="640618" y="3009286"/>
              <a:ext cx="15354300" cy="317500"/>
            </a:xfrm>
            <a:custGeom>
              <a:avLst/>
              <a:gdLst/>
              <a:ahLst/>
              <a:cxnLst/>
              <a:rect l="l" t="t" r="r" b="b"/>
              <a:pathLst>
                <a:path w="15354300" h="317500">
                  <a:moveTo>
                    <a:pt x="15195550" y="0"/>
                  </a:moveTo>
                  <a:lnTo>
                    <a:pt x="158750" y="0"/>
                  </a:lnTo>
                  <a:lnTo>
                    <a:pt x="108575" y="8092"/>
                  </a:lnTo>
                  <a:lnTo>
                    <a:pt x="64997" y="30627"/>
                  </a:lnTo>
                  <a:lnTo>
                    <a:pt x="30631" y="64991"/>
                  </a:lnTo>
                  <a:lnTo>
                    <a:pt x="8093" y="108570"/>
                  </a:lnTo>
                  <a:lnTo>
                    <a:pt x="0" y="158750"/>
                  </a:lnTo>
                  <a:lnTo>
                    <a:pt x="8093" y="208924"/>
                  </a:lnTo>
                  <a:lnTo>
                    <a:pt x="30631" y="252502"/>
                  </a:lnTo>
                  <a:lnTo>
                    <a:pt x="64997" y="286868"/>
                  </a:lnTo>
                  <a:lnTo>
                    <a:pt x="108575" y="309406"/>
                  </a:lnTo>
                  <a:lnTo>
                    <a:pt x="158750" y="317500"/>
                  </a:lnTo>
                  <a:lnTo>
                    <a:pt x="15195550" y="317500"/>
                  </a:lnTo>
                  <a:lnTo>
                    <a:pt x="15245729" y="309406"/>
                  </a:lnTo>
                  <a:lnTo>
                    <a:pt x="15289308" y="286868"/>
                  </a:lnTo>
                  <a:lnTo>
                    <a:pt x="15323672" y="252502"/>
                  </a:lnTo>
                  <a:lnTo>
                    <a:pt x="15346207" y="208924"/>
                  </a:lnTo>
                  <a:lnTo>
                    <a:pt x="15354300" y="158750"/>
                  </a:lnTo>
                  <a:lnTo>
                    <a:pt x="15346207" y="108570"/>
                  </a:lnTo>
                  <a:lnTo>
                    <a:pt x="15323672" y="64991"/>
                  </a:lnTo>
                  <a:lnTo>
                    <a:pt x="15289308" y="30627"/>
                  </a:lnTo>
                  <a:lnTo>
                    <a:pt x="15245729" y="8092"/>
                  </a:lnTo>
                  <a:lnTo>
                    <a:pt x="15195550" y="0"/>
                  </a:lnTo>
                  <a:close/>
                </a:path>
              </a:pathLst>
            </a:custGeom>
            <a:solidFill>
              <a:srgbClr val="F37936">
                <a:alpha val="29998"/>
              </a:srgbClr>
            </a:solidFill>
          </p:spPr>
          <p:txBody>
            <a:bodyPr wrap="square" lIns="0" tIns="0" rIns="0" bIns="0" rtlCol="0"/>
            <a:lstStyle/>
            <a:p>
              <a:endParaRPr sz="1350">
                <a:solidFill>
                  <a:prstClr val="black"/>
                </a:solidFill>
              </a:endParaRPr>
            </a:p>
          </p:txBody>
        </p:sp>
        <p:sp>
          <p:nvSpPr>
            <p:cNvPr id="43" name="object 43"/>
            <p:cNvSpPr/>
            <p:nvPr/>
          </p:nvSpPr>
          <p:spPr>
            <a:xfrm>
              <a:off x="488224" y="3014569"/>
              <a:ext cx="2628900" cy="317500"/>
            </a:xfrm>
            <a:custGeom>
              <a:avLst/>
              <a:gdLst/>
              <a:ahLst/>
              <a:cxnLst/>
              <a:rect l="l" t="t" r="r" b="b"/>
              <a:pathLst>
                <a:path w="2628900" h="317500">
                  <a:moveTo>
                    <a:pt x="2470150" y="0"/>
                  </a:moveTo>
                  <a:lnTo>
                    <a:pt x="158750" y="0"/>
                  </a:lnTo>
                  <a:lnTo>
                    <a:pt x="108570" y="8093"/>
                  </a:lnTo>
                  <a:lnTo>
                    <a:pt x="64991" y="30631"/>
                  </a:lnTo>
                  <a:lnTo>
                    <a:pt x="30627" y="64997"/>
                  </a:lnTo>
                  <a:lnTo>
                    <a:pt x="8092" y="108575"/>
                  </a:lnTo>
                  <a:lnTo>
                    <a:pt x="0" y="158750"/>
                  </a:lnTo>
                  <a:lnTo>
                    <a:pt x="8092" y="208929"/>
                  </a:lnTo>
                  <a:lnTo>
                    <a:pt x="30627" y="252508"/>
                  </a:lnTo>
                  <a:lnTo>
                    <a:pt x="64991" y="286872"/>
                  </a:lnTo>
                  <a:lnTo>
                    <a:pt x="108570" y="309407"/>
                  </a:lnTo>
                  <a:lnTo>
                    <a:pt x="158750" y="317500"/>
                  </a:lnTo>
                  <a:lnTo>
                    <a:pt x="2470150" y="317500"/>
                  </a:lnTo>
                  <a:lnTo>
                    <a:pt x="2520324" y="309407"/>
                  </a:lnTo>
                  <a:lnTo>
                    <a:pt x="2563902" y="286872"/>
                  </a:lnTo>
                  <a:lnTo>
                    <a:pt x="2598268" y="252508"/>
                  </a:lnTo>
                  <a:lnTo>
                    <a:pt x="2620806" y="208929"/>
                  </a:lnTo>
                  <a:lnTo>
                    <a:pt x="2628900" y="158750"/>
                  </a:lnTo>
                  <a:lnTo>
                    <a:pt x="2620806" y="108575"/>
                  </a:lnTo>
                  <a:lnTo>
                    <a:pt x="2598268" y="64997"/>
                  </a:lnTo>
                  <a:lnTo>
                    <a:pt x="2563902" y="30631"/>
                  </a:lnTo>
                  <a:lnTo>
                    <a:pt x="2520324" y="8093"/>
                  </a:lnTo>
                  <a:lnTo>
                    <a:pt x="2470150" y="0"/>
                  </a:lnTo>
                  <a:close/>
                </a:path>
              </a:pathLst>
            </a:custGeom>
            <a:solidFill>
              <a:srgbClr val="F37936"/>
            </a:solidFill>
          </p:spPr>
          <p:txBody>
            <a:bodyPr wrap="square" lIns="0" tIns="0" rIns="0" bIns="0" rtlCol="0"/>
            <a:lstStyle/>
            <a:p>
              <a:endParaRPr sz="1350">
                <a:solidFill>
                  <a:prstClr val="black"/>
                </a:solidFill>
              </a:endParaRPr>
            </a:p>
          </p:txBody>
        </p:sp>
        <p:sp>
          <p:nvSpPr>
            <p:cNvPr id="44" name="object 44"/>
            <p:cNvSpPr/>
            <p:nvPr/>
          </p:nvSpPr>
          <p:spPr>
            <a:xfrm>
              <a:off x="596992" y="3034555"/>
              <a:ext cx="199491" cy="280142"/>
            </a:xfrm>
            <a:prstGeom prst="rect">
              <a:avLst/>
            </a:prstGeom>
            <a:blipFill>
              <a:blip r:embed="rId9" cstate="print"/>
              <a:stretch>
                <a:fillRect/>
              </a:stretch>
            </a:blipFill>
          </p:spPr>
          <p:txBody>
            <a:bodyPr wrap="square" lIns="0" tIns="0" rIns="0" bIns="0" rtlCol="0"/>
            <a:lstStyle/>
            <a:p>
              <a:endParaRPr sz="1350">
                <a:solidFill>
                  <a:prstClr val="black"/>
                </a:solidFill>
              </a:endParaRPr>
            </a:p>
          </p:txBody>
        </p:sp>
        <p:sp>
          <p:nvSpPr>
            <p:cNvPr id="45" name="object 45"/>
            <p:cNvSpPr/>
            <p:nvPr/>
          </p:nvSpPr>
          <p:spPr>
            <a:xfrm>
              <a:off x="7366000" y="3060700"/>
              <a:ext cx="215900" cy="215900"/>
            </a:xfrm>
            <a:prstGeom prst="rect">
              <a:avLst/>
            </a:prstGeom>
            <a:blipFill>
              <a:blip r:embed="rId10" cstate="print"/>
              <a:stretch>
                <a:fillRect/>
              </a:stretch>
            </a:blipFill>
          </p:spPr>
          <p:txBody>
            <a:bodyPr wrap="square" lIns="0" tIns="0" rIns="0" bIns="0" rtlCol="0"/>
            <a:lstStyle/>
            <a:p>
              <a:endParaRPr sz="1350">
                <a:solidFill>
                  <a:prstClr val="black"/>
                </a:solidFill>
              </a:endParaRPr>
            </a:p>
          </p:txBody>
        </p:sp>
      </p:grpSp>
      <p:grpSp>
        <p:nvGrpSpPr>
          <p:cNvPr id="46" name="object 46"/>
          <p:cNvGrpSpPr/>
          <p:nvPr/>
        </p:nvGrpSpPr>
        <p:grpSpPr>
          <a:xfrm>
            <a:off x="366168" y="3840519"/>
            <a:ext cx="11630025" cy="239078"/>
            <a:chOff x="488224" y="5120692"/>
            <a:chExt cx="15506700" cy="318770"/>
          </a:xfrm>
        </p:grpSpPr>
        <p:sp>
          <p:nvSpPr>
            <p:cNvPr id="47" name="object 47"/>
            <p:cNvSpPr/>
            <p:nvPr/>
          </p:nvSpPr>
          <p:spPr>
            <a:xfrm>
              <a:off x="640618" y="5120692"/>
              <a:ext cx="15354300" cy="317500"/>
            </a:xfrm>
            <a:custGeom>
              <a:avLst/>
              <a:gdLst/>
              <a:ahLst/>
              <a:cxnLst/>
              <a:rect l="l" t="t" r="r" b="b"/>
              <a:pathLst>
                <a:path w="15354300" h="317500">
                  <a:moveTo>
                    <a:pt x="15195550" y="0"/>
                  </a:moveTo>
                  <a:lnTo>
                    <a:pt x="158750" y="0"/>
                  </a:lnTo>
                  <a:lnTo>
                    <a:pt x="108575" y="8093"/>
                  </a:lnTo>
                  <a:lnTo>
                    <a:pt x="64997" y="30631"/>
                  </a:lnTo>
                  <a:lnTo>
                    <a:pt x="30631" y="64997"/>
                  </a:lnTo>
                  <a:lnTo>
                    <a:pt x="8093" y="108575"/>
                  </a:lnTo>
                  <a:lnTo>
                    <a:pt x="0" y="158750"/>
                  </a:lnTo>
                  <a:lnTo>
                    <a:pt x="8093" y="208929"/>
                  </a:lnTo>
                  <a:lnTo>
                    <a:pt x="30631" y="252508"/>
                  </a:lnTo>
                  <a:lnTo>
                    <a:pt x="64997" y="286872"/>
                  </a:lnTo>
                  <a:lnTo>
                    <a:pt x="108575" y="309407"/>
                  </a:lnTo>
                  <a:lnTo>
                    <a:pt x="158750" y="317500"/>
                  </a:lnTo>
                  <a:lnTo>
                    <a:pt x="15195550" y="317500"/>
                  </a:lnTo>
                  <a:lnTo>
                    <a:pt x="15245729" y="309407"/>
                  </a:lnTo>
                  <a:lnTo>
                    <a:pt x="15289308" y="286872"/>
                  </a:lnTo>
                  <a:lnTo>
                    <a:pt x="15323672" y="252508"/>
                  </a:lnTo>
                  <a:lnTo>
                    <a:pt x="15346207" y="208929"/>
                  </a:lnTo>
                  <a:lnTo>
                    <a:pt x="15354300" y="158750"/>
                  </a:lnTo>
                  <a:lnTo>
                    <a:pt x="15346207" y="108575"/>
                  </a:lnTo>
                  <a:lnTo>
                    <a:pt x="15323672" y="64997"/>
                  </a:lnTo>
                  <a:lnTo>
                    <a:pt x="15289308" y="30631"/>
                  </a:lnTo>
                  <a:lnTo>
                    <a:pt x="15245729" y="8093"/>
                  </a:lnTo>
                  <a:lnTo>
                    <a:pt x="15195550" y="0"/>
                  </a:lnTo>
                  <a:close/>
                </a:path>
              </a:pathLst>
            </a:custGeom>
            <a:solidFill>
              <a:srgbClr val="9E52A8">
                <a:alpha val="29998"/>
              </a:srgbClr>
            </a:solidFill>
          </p:spPr>
          <p:txBody>
            <a:bodyPr wrap="square" lIns="0" tIns="0" rIns="0" bIns="0" rtlCol="0"/>
            <a:lstStyle/>
            <a:p>
              <a:endParaRPr sz="1350">
                <a:solidFill>
                  <a:prstClr val="black"/>
                </a:solidFill>
              </a:endParaRPr>
            </a:p>
          </p:txBody>
        </p:sp>
        <p:sp>
          <p:nvSpPr>
            <p:cNvPr id="48" name="object 48"/>
            <p:cNvSpPr/>
            <p:nvPr/>
          </p:nvSpPr>
          <p:spPr>
            <a:xfrm>
              <a:off x="488224" y="5121746"/>
              <a:ext cx="2628900" cy="317500"/>
            </a:xfrm>
            <a:custGeom>
              <a:avLst/>
              <a:gdLst/>
              <a:ahLst/>
              <a:cxnLst/>
              <a:rect l="l" t="t" r="r" b="b"/>
              <a:pathLst>
                <a:path w="2628900" h="317500">
                  <a:moveTo>
                    <a:pt x="2470150" y="0"/>
                  </a:moveTo>
                  <a:lnTo>
                    <a:pt x="158750" y="0"/>
                  </a:lnTo>
                  <a:lnTo>
                    <a:pt x="108570" y="8093"/>
                  </a:lnTo>
                  <a:lnTo>
                    <a:pt x="64991" y="30631"/>
                  </a:lnTo>
                  <a:lnTo>
                    <a:pt x="30627" y="64997"/>
                  </a:lnTo>
                  <a:lnTo>
                    <a:pt x="8092" y="108575"/>
                  </a:lnTo>
                  <a:lnTo>
                    <a:pt x="0" y="158750"/>
                  </a:lnTo>
                  <a:lnTo>
                    <a:pt x="8092" y="208924"/>
                  </a:lnTo>
                  <a:lnTo>
                    <a:pt x="30627" y="252502"/>
                  </a:lnTo>
                  <a:lnTo>
                    <a:pt x="64991" y="286868"/>
                  </a:lnTo>
                  <a:lnTo>
                    <a:pt x="108570" y="309406"/>
                  </a:lnTo>
                  <a:lnTo>
                    <a:pt x="158750" y="317500"/>
                  </a:lnTo>
                  <a:lnTo>
                    <a:pt x="2470150" y="317500"/>
                  </a:lnTo>
                  <a:lnTo>
                    <a:pt x="2520324" y="309406"/>
                  </a:lnTo>
                  <a:lnTo>
                    <a:pt x="2563902" y="286868"/>
                  </a:lnTo>
                  <a:lnTo>
                    <a:pt x="2598268" y="252502"/>
                  </a:lnTo>
                  <a:lnTo>
                    <a:pt x="2620806" y="208924"/>
                  </a:lnTo>
                  <a:lnTo>
                    <a:pt x="2628900" y="158750"/>
                  </a:lnTo>
                  <a:lnTo>
                    <a:pt x="2620806" y="108575"/>
                  </a:lnTo>
                  <a:lnTo>
                    <a:pt x="2598268" y="64997"/>
                  </a:lnTo>
                  <a:lnTo>
                    <a:pt x="2563902" y="30631"/>
                  </a:lnTo>
                  <a:lnTo>
                    <a:pt x="2520324" y="8093"/>
                  </a:lnTo>
                  <a:lnTo>
                    <a:pt x="2470150" y="0"/>
                  </a:lnTo>
                  <a:close/>
                </a:path>
              </a:pathLst>
            </a:custGeom>
            <a:solidFill>
              <a:srgbClr val="9E52A8"/>
            </a:solidFill>
          </p:spPr>
          <p:txBody>
            <a:bodyPr wrap="square" lIns="0" tIns="0" rIns="0" bIns="0" rtlCol="0"/>
            <a:lstStyle/>
            <a:p>
              <a:endParaRPr sz="1350">
                <a:solidFill>
                  <a:prstClr val="black"/>
                </a:solidFill>
              </a:endParaRPr>
            </a:p>
          </p:txBody>
        </p:sp>
        <p:sp>
          <p:nvSpPr>
            <p:cNvPr id="49" name="object 49"/>
            <p:cNvSpPr/>
            <p:nvPr/>
          </p:nvSpPr>
          <p:spPr>
            <a:xfrm>
              <a:off x="599828" y="5148326"/>
              <a:ext cx="214409" cy="249172"/>
            </a:xfrm>
            <a:prstGeom prst="rect">
              <a:avLst/>
            </a:prstGeom>
            <a:blipFill>
              <a:blip r:embed="rId11" cstate="print"/>
              <a:stretch>
                <a:fillRect/>
              </a:stretch>
            </a:blipFill>
          </p:spPr>
          <p:txBody>
            <a:bodyPr wrap="square" lIns="0" tIns="0" rIns="0" bIns="0" rtlCol="0"/>
            <a:lstStyle/>
            <a:p>
              <a:endParaRPr sz="1350">
                <a:solidFill>
                  <a:prstClr val="black"/>
                </a:solidFill>
              </a:endParaRPr>
            </a:p>
          </p:txBody>
        </p:sp>
        <p:sp>
          <p:nvSpPr>
            <p:cNvPr id="50" name="object 50"/>
            <p:cNvSpPr/>
            <p:nvPr/>
          </p:nvSpPr>
          <p:spPr>
            <a:xfrm>
              <a:off x="7366000" y="5181600"/>
              <a:ext cx="215900" cy="215900"/>
            </a:xfrm>
            <a:prstGeom prst="rect">
              <a:avLst/>
            </a:prstGeom>
            <a:blipFill>
              <a:blip r:embed="rId12" cstate="print"/>
              <a:stretch>
                <a:fillRect/>
              </a:stretch>
            </a:blipFill>
          </p:spPr>
          <p:txBody>
            <a:bodyPr wrap="square" lIns="0" tIns="0" rIns="0" bIns="0" rtlCol="0"/>
            <a:lstStyle/>
            <a:p>
              <a:endParaRPr sz="1350">
                <a:solidFill>
                  <a:prstClr val="black"/>
                </a:solidFill>
              </a:endParaRPr>
            </a:p>
          </p:txBody>
        </p:sp>
      </p:grpSp>
      <p:grpSp>
        <p:nvGrpSpPr>
          <p:cNvPr id="51" name="object 51"/>
          <p:cNvGrpSpPr/>
          <p:nvPr/>
        </p:nvGrpSpPr>
        <p:grpSpPr>
          <a:xfrm>
            <a:off x="366168" y="5105464"/>
            <a:ext cx="11630025" cy="242888"/>
            <a:chOff x="488224" y="6807286"/>
            <a:chExt cx="15506700" cy="323850"/>
          </a:xfrm>
        </p:grpSpPr>
        <p:sp>
          <p:nvSpPr>
            <p:cNvPr id="52" name="object 52"/>
            <p:cNvSpPr/>
            <p:nvPr/>
          </p:nvSpPr>
          <p:spPr>
            <a:xfrm>
              <a:off x="640618" y="6813624"/>
              <a:ext cx="15354300" cy="317500"/>
            </a:xfrm>
            <a:custGeom>
              <a:avLst/>
              <a:gdLst/>
              <a:ahLst/>
              <a:cxnLst/>
              <a:rect l="l" t="t" r="r" b="b"/>
              <a:pathLst>
                <a:path w="15354300" h="317500">
                  <a:moveTo>
                    <a:pt x="15195550" y="0"/>
                  </a:moveTo>
                  <a:lnTo>
                    <a:pt x="158750" y="0"/>
                  </a:lnTo>
                  <a:lnTo>
                    <a:pt x="108575" y="8092"/>
                  </a:lnTo>
                  <a:lnTo>
                    <a:pt x="64997" y="30627"/>
                  </a:lnTo>
                  <a:lnTo>
                    <a:pt x="30631" y="64991"/>
                  </a:lnTo>
                  <a:lnTo>
                    <a:pt x="8093" y="108570"/>
                  </a:lnTo>
                  <a:lnTo>
                    <a:pt x="0" y="158750"/>
                  </a:lnTo>
                  <a:lnTo>
                    <a:pt x="8093" y="208924"/>
                  </a:lnTo>
                  <a:lnTo>
                    <a:pt x="30631" y="252502"/>
                  </a:lnTo>
                  <a:lnTo>
                    <a:pt x="64997" y="286868"/>
                  </a:lnTo>
                  <a:lnTo>
                    <a:pt x="108575" y="309406"/>
                  </a:lnTo>
                  <a:lnTo>
                    <a:pt x="158750" y="317500"/>
                  </a:lnTo>
                  <a:lnTo>
                    <a:pt x="15195550" y="317500"/>
                  </a:lnTo>
                  <a:lnTo>
                    <a:pt x="15245729" y="309406"/>
                  </a:lnTo>
                  <a:lnTo>
                    <a:pt x="15289308" y="286868"/>
                  </a:lnTo>
                  <a:lnTo>
                    <a:pt x="15323672" y="252502"/>
                  </a:lnTo>
                  <a:lnTo>
                    <a:pt x="15346207" y="208924"/>
                  </a:lnTo>
                  <a:lnTo>
                    <a:pt x="15354300" y="158750"/>
                  </a:lnTo>
                  <a:lnTo>
                    <a:pt x="15346207" y="108570"/>
                  </a:lnTo>
                  <a:lnTo>
                    <a:pt x="15323672" y="64991"/>
                  </a:lnTo>
                  <a:lnTo>
                    <a:pt x="15289308" y="30627"/>
                  </a:lnTo>
                  <a:lnTo>
                    <a:pt x="15245729" y="8092"/>
                  </a:lnTo>
                  <a:lnTo>
                    <a:pt x="15195550" y="0"/>
                  </a:lnTo>
                  <a:close/>
                </a:path>
              </a:pathLst>
            </a:custGeom>
            <a:solidFill>
              <a:srgbClr val="FFC075">
                <a:alpha val="29998"/>
              </a:srgbClr>
            </a:solidFill>
          </p:spPr>
          <p:txBody>
            <a:bodyPr wrap="square" lIns="0" tIns="0" rIns="0" bIns="0" rtlCol="0"/>
            <a:lstStyle/>
            <a:p>
              <a:endParaRPr sz="1350">
                <a:solidFill>
                  <a:prstClr val="black"/>
                </a:solidFill>
              </a:endParaRPr>
            </a:p>
          </p:txBody>
        </p:sp>
        <p:sp>
          <p:nvSpPr>
            <p:cNvPr id="53" name="object 53"/>
            <p:cNvSpPr/>
            <p:nvPr/>
          </p:nvSpPr>
          <p:spPr>
            <a:xfrm>
              <a:off x="488224" y="6807485"/>
              <a:ext cx="2628900" cy="317500"/>
            </a:xfrm>
            <a:custGeom>
              <a:avLst/>
              <a:gdLst/>
              <a:ahLst/>
              <a:cxnLst/>
              <a:rect l="l" t="t" r="r" b="b"/>
              <a:pathLst>
                <a:path w="2628900" h="317500">
                  <a:moveTo>
                    <a:pt x="2470150" y="0"/>
                  </a:moveTo>
                  <a:lnTo>
                    <a:pt x="158750" y="0"/>
                  </a:lnTo>
                  <a:lnTo>
                    <a:pt x="108570" y="8093"/>
                  </a:lnTo>
                  <a:lnTo>
                    <a:pt x="64991" y="30631"/>
                  </a:lnTo>
                  <a:lnTo>
                    <a:pt x="30627" y="64997"/>
                  </a:lnTo>
                  <a:lnTo>
                    <a:pt x="8092" y="108575"/>
                  </a:lnTo>
                  <a:lnTo>
                    <a:pt x="0" y="158749"/>
                  </a:lnTo>
                  <a:lnTo>
                    <a:pt x="8092" y="208924"/>
                  </a:lnTo>
                  <a:lnTo>
                    <a:pt x="30627" y="252502"/>
                  </a:lnTo>
                  <a:lnTo>
                    <a:pt x="64991" y="286868"/>
                  </a:lnTo>
                  <a:lnTo>
                    <a:pt x="108570" y="309406"/>
                  </a:lnTo>
                  <a:lnTo>
                    <a:pt x="158750" y="317499"/>
                  </a:lnTo>
                  <a:lnTo>
                    <a:pt x="2470150" y="317499"/>
                  </a:lnTo>
                  <a:lnTo>
                    <a:pt x="2520324" y="309406"/>
                  </a:lnTo>
                  <a:lnTo>
                    <a:pt x="2563902" y="286868"/>
                  </a:lnTo>
                  <a:lnTo>
                    <a:pt x="2598268" y="252502"/>
                  </a:lnTo>
                  <a:lnTo>
                    <a:pt x="2620806" y="208924"/>
                  </a:lnTo>
                  <a:lnTo>
                    <a:pt x="2628900" y="158749"/>
                  </a:lnTo>
                  <a:lnTo>
                    <a:pt x="2620806" y="108575"/>
                  </a:lnTo>
                  <a:lnTo>
                    <a:pt x="2598268" y="64997"/>
                  </a:lnTo>
                  <a:lnTo>
                    <a:pt x="2563902" y="30631"/>
                  </a:lnTo>
                  <a:lnTo>
                    <a:pt x="2520324" y="8093"/>
                  </a:lnTo>
                  <a:lnTo>
                    <a:pt x="2470150" y="0"/>
                  </a:lnTo>
                  <a:close/>
                </a:path>
              </a:pathLst>
            </a:custGeom>
            <a:solidFill>
              <a:srgbClr val="FFC075"/>
            </a:solidFill>
          </p:spPr>
          <p:txBody>
            <a:bodyPr wrap="square" lIns="0" tIns="0" rIns="0" bIns="0" rtlCol="0"/>
            <a:lstStyle/>
            <a:p>
              <a:endParaRPr sz="1350">
                <a:solidFill>
                  <a:prstClr val="black"/>
                </a:solidFill>
              </a:endParaRPr>
            </a:p>
          </p:txBody>
        </p:sp>
        <p:sp>
          <p:nvSpPr>
            <p:cNvPr id="54" name="object 54"/>
            <p:cNvSpPr/>
            <p:nvPr/>
          </p:nvSpPr>
          <p:spPr>
            <a:xfrm>
              <a:off x="570636" y="6807286"/>
              <a:ext cx="268605" cy="266700"/>
            </a:xfrm>
            <a:custGeom>
              <a:avLst/>
              <a:gdLst/>
              <a:ahLst/>
              <a:cxnLst/>
              <a:rect l="l" t="t" r="r" b="b"/>
              <a:pathLst>
                <a:path w="268605" h="266700">
                  <a:moveTo>
                    <a:pt x="116318" y="242570"/>
                  </a:moveTo>
                  <a:lnTo>
                    <a:pt x="67652" y="242570"/>
                  </a:lnTo>
                  <a:lnTo>
                    <a:pt x="82315" y="252730"/>
                  </a:lnTo>
                  <a:lnTo>
                    <a:pt x="98559" y="260350"/>
                  </a:lnTo>
                  <a:lnTo>
                    <a:pt x="115978" y="265430"/>
                  </a:lnTo>
                  <a:lnTo>
                    <a:pt x="134162" y="266700"/>
                  </a:lnTo>
                  <a:lnTo>
                    <a:pt x="152354" y="265430"/>
                  </a:lnTo>
                  <a:lnTo>
                    <a:pt x="169776" y="260350"/>
                  </a:lnTo>
                  <a:lnTo>
                    <a:pt x="186022" y="252730"/>
                  </a:lnTo>
                  <a:lnTo>
                    <a:pt x="197019" y="245110"/>
                  </a:lnTo>
                  <a:lnTo>
                    <a:pt x="134162" y="245110"/>
                  </a:lnTo>
                  <a:lnTo>
                    <a:pt x="122131" y="243840"/>
                  </a:lnTo>
                  <a:lnTo>
                    <a:pt x="116318" y="242570"/>
                  </a:lnTo>
                  <a:close/>
                </a:path>
                <a:path w="268605" h="266700">
                  <a:moveTo>
                    <a:pt x="69430" y="205740"/>
                  </a:moveTo>
                  <a:lnTo>
                    <a:pt x="21056" y="205740"/>
                  </a:lnTo>
                  <a:lnTo>
                    <a:pt x="19456" y="207010"/>
                  </a:lnTo>
                  <a:lnTo>
                    <a:pt x="14399" y="210820"/>
                  </a:lnTo>
                  <a:lnTo>
                    <a:pt x="9756" y="214630"/>
                  </a:lnTo>
                  <a:lnTo>
                    <a:pt x="5490" y="219710"/>
                  </a:lnTo>
                  <a:lnTo>
                    <a:pt x="0" y="228600"/>
                  </a:lnTo>
                  <a:lnTo>
                    <a:pt x="825" y="231140"/>
                  </a:lnTo>
                  <a:lnTo>
                    <a:pt x="3340" y="233680"/>
                  </a:lnTo>
                  <a:lnTo>
                    <a:pt x="13081" y="238760"/>
                  </a:lnTo>
                  <a:lnTo>
                    <a:pt x="23266" y="242570"/>
                  </a:lnTo>
                  <a:lnTo>
                    <a:pt x="45250" y="245110"/>
                  </a:lnTo>
                  <a:lnTo>
                    <a:pt x="53149" y="245110"/>
                  </a:lnTo>
                  <a:lnTo>
                    <a:pt x="67652" y="242570"/>
                  </a:lnTo>
                  <a:lnTo>
                    <a:pt x="116318" y="242570"/>
                  </a:lnTo>
                  <a:lnTo>
                    <a:pt x="110504" y="241300"/>
                  </a:lnTo>
                  <a:lnTo>
                    <a:pt x="99460" y="237490"/>
                  </a:lnTo>
                  <a:lnTo>
                    <a:pt x="93291" y="233680"/>
                  </a:lnTo>
                  <a:lnTo>
                    <a:pt x="36957" y="233680"/>
                  </a:lnTo>
                  <a:lnTo>
                    <a:pt x="29057" y="232410"/>
                  </a:lnTo>
                  <a:lnTo>
                    <a:pt x="21500" y="229870"/>
                  </a:lnTo>
                  <a:lnTo>
                    <a:pt x="14236" y="226060"/>
                  </a:lnTo>
                  <a:lnTo>
                    <a:pt x="20418" y="219710"/>
                  </a:lnTo>
                  <a:lnTo>
                    <a:pt x="27543" y="215900"/>
                  </a:lnTo>
                  <a:lnTo>
                    <a:pt x="35767" y="212090"/>
                  </a:lnTo>
                  <a:lnTo>
                    <a:pt x="77635" y="212090"/>
                  </a:lnTo>
                  <a:lnTo>
                    <a:pt x="76088" y="210820"/>
                  </a:lnTo>
                  <a:lnTo>
                    <a:pt x="71031" y="207010"/>
                  </a:lnTo>
                  <a:lnTo>
                    <a:pt x="69430" y="205740"/>
                  </a:lnTo>
                  <a:close/>
                </a:path>
                <a:path w="268605" h="266700">
                  <a:moveTo>
                    <a:pt x="247281" y="205740"/>
                  </a:moveTo>
                  <a:lnTo>
                    <a:pt x="198907" y="205740"/>
                  </a:lnTo>
                  <a:lnTo>
                    <a:pt x="197307" y="207010"/>
                  </a:lnTo>
                  <a:lnTo>
                    <a:pt x="192250" y="210820"/>
                  </a:lnTo>
                  <a:lnTo>
                    <a:pt x="187607" y="214630"/>
                  </a:lnTo>
                  <a:lnTo>
                    <a:pt x="183341" y="219710"/>
                  </a:lnTo>
                  <a:lnTo>
                    <a:pt x="179412" y="226060"/>
                  </a:lnTo>
                  <a:lnTo>
                    <a:pt x="178447" y="227330"/>
                  </a:lnTo>
                  <a:lnTo>
                    <a:pt x="178371" y="228600"/>
                  </a:lnTo>
                  <a:lnTo>
                    <a:pt x="179158" y="231140"/>
                  </a:lnTo>
                  <a:lnTo>
                    <a:pt x="168872" y="237490"/>
                  </a:lnTo>
                  <a:lnTo>
                    <a:pt x="157827" y="241300"/>
                  </a:lnTo>
                  <a:lnTo>
                    <a:pt x="146199" y="243840"/>
                  </a:lnTo>
                  <a:lnTo>
                    <a:pt x="134162" y="245110"/>
                  </a:lnTo>
                  <a:lnTo>
                    <a:pt x="197019" y="245110"/>
                  </a:lnTo>
                  <a:lnTo>
                    <a:pt x="200685" y="242570"/>
                  </a:lnTo>
                  <a:lnTo>
                    <a:pt x="245067" y="242570"/>
                  </a:lnTo>
                  <a:lnTo>
                    <a:pt x="255251" y="238760"/>
                  </a:lnTo>
                  <a:lnTo>
                    <a:pt x="264998" y="233680"/>
                  </a:lnTo>
                  <a:lnTo>
                    <a:pt x="214798" y="233680"/>
                  </a:lnTo>
                  <a:lnTo>
                    <a:pt x="206908" y="232410"/>
                  </a:lnTo>
                  <a:lnTo>
                    <a:pt x="199370" y="229870"/>
                  </a:lnTo>
                  <a:lnTo>
                    <a:pt x="192138" y="226060"/>
                  </a:lnTo>
                  <a:lnTo>
                    <a:pt x="198288" y="219710"/>
                  </a:lnTo>
                  <a:lnTo>
                    <a:pt x="205393" y="215900"/>
                  </a:lnTo>
                  <a:lnTo>
                    <a:pt x="213608" y="212090"/>
                  </a:lnTo>
                  <a:lnTo>
                    <a:pt x="255486" y="212090"/>
                  </a:lnTo>
                  <a:lnTo>
                    <a:pt x="253938" y="210820"/>
                  </a:lnTo>
                  <a:lnTo>
                    <a:pt x="248881" y="207010"/>
                  </a:lnTo>
                  <a:lnTo>
                    <a:pt x="247281" y="205740"/>
                  </a:lnTo>
                  <a:close/>
                </a:path>
                <a:path w="268605" h="266700">
                  <a:moveTo>
                    <a:pt x="245067" y="242570"/>
                  </a:moveTo>
                  <a:lnTo>
                    <a:pt x="200685" y="242570"/>
                  </a:lnTo>
                  <a:lnTo>
                    <a:pt x="215188" y="245110"/>
                  </a:lnTo>
                  <a:lnTo>
                    <a:pt x="223088" y="245110"/>
                  </a:lnTo>
                  <a:lnTo>
                    <a:pt x="245067" y="242570"/>
                  </a:lnTo>
                  <a:close/>
                </a:path>
                <a:path w="268605" h="266700">
                  <a:moveTo>
                    <a:pt x="77635" y="212090"/>
                  </a:moveTo>
                  <a:lnTo>
                    <a:pt x="54729" y="212090"/>
                  </a:lnTo>
                  <a:lnTo>
                    <a:pt x="62944" y="215900"/>
                  </a:lnTo>
                  <a:lnTo>
                    <a:pt x="70049" y="219710"/>
                  </a:lnTo>
                  <a:lnTo>
                    <a:pt x="76200" y="226060"/>
                  </a:lnTo>
                  <a:lnTo>
                    <a:pt x="68960" y="229870"/>
                  </a:lnTo>
                  <a:lnTo>
                    <a:pt x="61410" y="232410"/>
                  </a:lnTo>
                  <a:lnTo>
                    <a:pt x="53518" y="233680"/>
                  </a:lnTo>
                  <a:lnTo>
                    <a:pt x="93291" y="233680"/>
                  </a:lnTo>
                  <a:lnTo>
                    <a:pt x="89179" y="231140"/>
                  </a:lnTo>
                  <a:lnTo>
                    <a:pt x="89966" y="228600"/>
                  </a:lnTo>
                  <a:lnTo>
                    <a:pt x="89928" y="227330"/>
                  </a:lnTo>
                  <a:lnTo>
                    <a:pt x="88925" y="226060"/>
                  </a:lnTo>
                  <a:lnTo>
                    <a:pt x="84997" y="219710"/>
                  </a:lnTo>
                  <a:lnTo>
                    <a:pt x="80730" y="214630"/>
                  </a:lnTo>
                  <a:lnTo>
                    <a:pt x="77635" y="212090"/>
                  </a:lnTo>
                  <a:close/>
                </a:path>
                <a:path w="268605" h="266700">
                  <a:moveTo>
                    <a:pt x="255486" y="212090"/>
                  </a:moveTo>
                  <a:lnTo>
                    <a:pt x="232567" y="212090"/>
                  </a:lnTo>
                  <a:lnTo>
                    <a:pt x="240784" y="215900"/>
                  </a:lnTo>
                  <a:lnTo>
                    <a:pt x="247893" y="219710"/>
                  </a:lnTo>
                  <a:lnTo>
                    <a:pt x="254050" y="226060"/>
                  </a:lnTo>
                  <a:lnTo>
                    <a:pt x="246816" y="229870"/>
                  </a:lnTo>
                  <a:lnTo>
                    <a:pt x="239274" y="232410"/>
                  </a:lnTo>
                  <a:lnTo>
                    <a:pt x="231380" y="233680"/>
                  </a:lnTo>
                  <a:lnTo>
                    <a:pt x="264998" y="233680"/>
                  </a:lnTo>
                  <a:lnTo>
                    <a:pt x="267512" y="231140"/>
                  </a:lnTo>
                  <a:lnTo>
                    <a:pt x="268338" y="228600"/>
                  </a:lnTo>
                  <a:lnTo>
                    <a:pt x="262847" y="219710"/>
                  </a:lnTo>
                  <a:lnTo>
                    <a:pt x="258581" y="214630"/>
                  </a:lnTo>
                  <a:lnTo>
                    <a:pt x="255486" y="212090"/>
                  </a:lnTo>
                  <a:close/>
                </a:path>
                <a:path w="268605" h="266700">
                  <a:moveTo>
                    <a:pt x="158356" y="60960"/>
                  </a:moveTo>
                  <a:lnTo>
                    <a:pt x="109982" y="60960"/>
                  </a:lnTo>
                  <a:lnTo>
                    <a:pt x="108381" y="62230"/>
                  </a:lnTo>
                  <a:lnTo>
                    <a:pt x="102997" y="66040"/>
                  </a:lnTo>
                  <a:lnTo>
                    <a:pt x="98298" y="69850"/>
                  </a:lnTo>
                  <a:lnTo>
                    <a:pt x="94132" y="76200"/>
                  </a:lnTo>
                  <a:lnTo>
                    <a:pt x="83721" y="81280"/>
                  </a:lnTo>
                  <a:lnTo>
                    <a:pt x="50002" y="113030"/>
                  </a:lnTo>
                  <a:lnTo>
                    <a:pt x="36334" y="146050"/>
                  </a:lnTo>
                  <a:lnTo>
                    <a:pt x="26569" y="151130"/>
                  </a:lnTo>
                  <a:lnTo>
                    <a:pt x="18830" y="157480"/>
                  </a:lnTo>
                  <a:lnTo>
                    <a:pt x="13735" y="167640"/>
                  </a:lnTo>
                  <a:lnTo>
                    <a:pt x="11899" y="177800"/>
                  </a:lnTo>
                  <a:lnTo>
                    <a:pt x="12791" y="186690"/>
                  </a:lnTo>
                  <a:lnTo>
                    <a:pt x="15325" y="193040"/>
                  </a:lnTo>
                  <a:lnTo>
                    <a:pt x="19293" y="199390"/>
                  </a:lnTo>
                  <a:lnTo>
                    <a:pt x="24485" y="204470"/>
                  </a:lnTo>
                  <a:lnTo>
                    <a:pt x="22758" y="205740"/>
                  </a:lnTo>
                  <a:lnTo>
                    <a:pt x="67729" y="205740"/>
                  </a:lnTo>
                  <a:lnTo>
                    <a:pt x="65989" y="204470"/>
                  </a:lnTo>
                  <a:lnTo>
                    <a:pt x="69900" y="200660"/>
                  </a:lnTo>
                  <a:lnTo>
                    <a:pt x="45250" y="200660"/>
                  </a:lnTo>
                  <a:lnTo>
                    <a:pt x="36605" y="199390"/>
                  </a:lnTo>
                  <a:lnTo>
                    <a:pt x="29535" y="194310"/>
                  </a:lnTo>
                  <a:lnTo>
                    <a:pt x="24763" y="186690"/>
                  </a:lnTo>
                  <a:lnTo>
                    <a:pt x="23012" y="177800"/>
                  </a:lnTo>
                  <a:lnTo>
                    <a:pt x="24763" y="170180"/>
                  </a:lnTo>
                  <a:lnTo>
                    <a:pt x="29535" y="162560"/>
                  </a:lnTo>
                  <a:lnTo>
                    <a:pt x="36605" y="157480"/>
                  </a:lnTo>
                  <a:lnTo>
                    <a:pt x="45250" y="156210"/>
                  </a:lnTo>
                  <a:lnTo>
                    <a:pt x="69943" y="156210"/>
                  </a:lnTo>
                  <a:lnTo>
                    <a:pt x="66816" y="152400"/>
                  </a:lnTo>
                  <a:lnTo>
                    <a:pt x="58800" y="147320"/>
                  </a:lnTo>
                  <a:lnTo>
                    <a:pt x="65372" y="130810"/>
                  </a:lnTo>
                  <a:lnTo>
                    <a:pt x="75617" y="115570"/>
                  </a:lnTo>
                  <a:lnTo>
                    <a:pt x="88988" y="104140"/>
                  </a:lnTo>
                  <a:lnTo>
                    <a:pt x="104940" y="95250"/>
                  </a:lnTo>
                  <a:lnTo>
                    <a:pt x="203238" y="95250"/>
                  </a:lnTo>
                  <a:lnTo>
                    <a:pt x="195800" y="88900"/>
                  </a:lnTo>
                  <a:lnTo>
                    <a:pt x="125878" y="88900"/>
                  </a:lnTo>
                  <a:lnTo>
                    <a:pt x="117987" y="87630"/>
                  </a:lnTo>
                  <a:lnTo>
                    <a:pt x="110447" y="85090"/>
                  </a:lnTo>
                  <a:lnTo>
                    <a:pt x="103212" y="82550"/>
                  </a:lnTo>
                  <a:lnTo>
                    <a:pt x="109363" y="74930"/>
                  </a:lnTo>
                  <a:lnTo>
                    <a:pt x="116468" y="71120"/>
                  </a:lnTo>
                  <a:lnTo>
                    <a:pt x="124683" y="68580"/>
                  </a:lnTo>
                  <a:lnTo>
                    <a:pt x="134162" y="67310"/>
                  </a:lnTo>
                  <a:lnTo>
                    <a:pt x="166907" y="67310"/>
                  </a:lnTo>
                  <a:lnTo>
                    <a:pt x="165341" y="66040"/>
                  </a:lnTo>
                  <a:lnTo>
                    <a:pt x="159956" y="62230"/>
                  </a:lnTo>
                  <a:lnTo>
                    <a:pt x="158356" y="60960"/>
                  </a:lnTo>
                  <a:close/>
                </a:path>
                <a:path w="268605" h="266700">
                  <a:moveTo>
                    <a:pt x="203238" y="95250"/>
                  </a:moveTo>
                  <a:lnTo>
                    <a:pt x="163385" y="95250"/>
                  </a:lnTo>
                  <a:lnTo>
                    <a:pt x="179344" y="104140"/>
                  </a:lnTo>
                  <a:lnTo>
                    <a:pt x="192719" y="115570"/>
                  </a:lnTo>
                  <a:lnTo>
                    <a:pt x="202965" y="130810"/>
                  </a:lnTo>
                  <a:lnTo>
                    <a:pt x="209537" y="147320"/>
                  </a:lnTo>
                  <a:lnTo>
                    <a:pt x="201516" y="152400"/>
                  </a:lnTo>
                  <a:lnTo>
                    <a:pt x="195262" y="160020"/>
                  </a:lnTo>
                  <a:lnTo>
                    <a:pt x="191199" y="168910"/>
                  </a:lnTo>
                  <a:lnTo>
                    <a:pt x="189750" y="177800"/>
                  </a:lnTo>
                  <a:lnTo>
                    <a:pt x="190642" y="186690"/>
                  </a:lnTo>
                  <a:lnTo>
                    <a:pt x="193176" y="193040"/>
                  </a:lnTo>
                  <a:lnTo>
                    <a:pt x="197144" y="199390"/>
                  </a:lnTo>
                  <a:lnTo>
                    <a:pt x="202336" y="204470"/>
                  </a:lnTo>
                  <a:lnTo>
                    <a:pt x="200609" y="205740"/>
                  </a:lnTo>
                  <a:lnTo>
                    <a:pt x="245579" y="205740"/>
                  </a:lnTo>
                  <a:lnTo>
                    <a:pt x="243840" y="204470"/>
                  </a:lnTo>
                  <a:lnTo>
                    <a:pt x="247751" y="200660"/>
                  </a:lnTo>
                  <a:lnTo>
                    <a:pt x="223088" y="200660"/>
                  </a:lnTo>
                  <a:lnTo>
                    <a:pt x="214450" y="199390"/>
                  </a:lnTo>
                  <a:lnTo>
                    <a:pt x="207384" y="194310"/>
                  </a:lnTo>
                  <a:lnTo>
                    <a:pt x="202614" y="186690"/>
                  </a:lnTo>
                  <a:lnTo>
                    <a:pt x="200863" y="177800"/>
                  </a:lnTo>
                  <a:lnTo>
                    <a:pt x="202614" y="170180"/>
                  </a:lnTo>
                  <a:lnTo>
                    <a:pt x="207384" y="162560"/>
                  </a:lnTo>
                  <a:lnTo>
                    <a:pt x="214450" y="157480"/>
                  </a:lnTo>
                  <a:lnTo>
                    <a:pt x="223088" y="156210"/>
                  </a:lnTo>
                  <a:lnTo>
                    <a:pt x="247957" y="156210"/>
                  </a:lnTo>
                  <a:lnTo>
                    <a:pt x="241763" y="151130"/>
                  </a:lnTo>
                  <a:lnTo>
                    <a:pt x="231990" y="146050"/>
                  </a:lnTo>
                  <a:lnTo>
                    <a:pt x="228757" y="134620"/>
                  </a:lnTo>
                  <a:lnTo>
                    <a:pt x="224181" y="123190"/>
                  </a:lnTo>
                  <a:lnTo>
                    <a:pt x="218323" y="113030"/>
                  </a:lnTo>
                  <a:lnTo>
                    <a:pt x="211239" y="104140"/>
                  </a:lnTo>
                  <a:lnTo>
                    <a:pt x="203238" y="95250"/>
                  </a:lnTo>
                  <a:close/>
                </a:path>
                <a:path w="268605" h="266700">
                  <a:moveTo>
                    <a:pt x="69943" y="156210"/>
                  </a:moveTo>
                  <a:lnTo>
                    <a:pt x="45250" y="156210"/>
                  </a:lnTo>
                  <a:lnTo>
                    <a:pt x="53887" y="157480"/>
                  </a:lnTo>
                  <a:lnTo>
                    <a:pt x="60953" y="162560"/>
                  </a:lnTo>
                  <a:lnTo>
                    <a:pt x="65724" y="170180"/>
                  </a:lnTo>
                  <a:lnTo>
                    <a:pt x="67475" y="177800"/>
                  </a:lnTo>
                  <a:lnTo>
                    <a:pt x="65724" y="186690"/>
                  </a:lnTo>
                  <a:lnTo>
                    <a:pt x="60953" y="194310"/>
                  </a:lnTo>
                  <a:lnTo>
                    <a:pt x="53887" y="199390"/>
                  </a:lnTo>
                  <a:lnTo>
                    <a:pt x="45250" y="200660"/>
                  </a:lnTo>
                  <a:lnTo>
                    <a:pt x="69900" y="200660"/>
                  </a:lnTo>
                  <a:lnTo>
                    <a:pt x="71204" y="199390"/>
                  </a:lnTo>
                  <a:lnTo>
                    <a:pt x="75174" y="193040"/>
                  </a:lnTo>
                  <a:lnTo>
                    <a:pt x="77701" y="186690"/>
                  </a:lnTo>
                  <a:lnTo>
                    <a:pt x="78587" y="177800"/>
                  </a:lnTo>
                  <a:lnTo>
                    <a:pt x="77137" y="168910"/>
                  </a:lnTo>
                  <a:lnTo>
                    <a:pt x="73071" y="160020"/>
                  </a:lnTo>
                  <a:lnTo>
                    <a:pt x="69943" y="156210"/>
                  </a:lnTo>
                  <a:close/>
                </a:path>
                <a:path w="268605" h="266700">
                  <a:moveTo>
                    <a:pt x="247957" y="156210"/>
                  </a:moveTo>
                  <a:lnTo>
                    <a:pt x="223088" y="156210"/>
                  </a:lnTo>
                  <a:lnTo>
                    <a:pt x="231733" y="157480"/>
                  </a:lnTo>
                  <a:lnTo>
                    <a:pt x="238802" y="162560"/>
                  </a:lnTo>
                  <a:lnTo>
                    <a:pt x="243574" y="170180"/>
                  </a:lnTo>
                  <a:lnTo>
                    <a:pt x="245325" y="177800"/>
                  </a:lnTo>
                  <a:lnTo>
                    <a:pt x="243574" y="186690"/>
                  </a:lnTo>
                  <a:lnTo>
                    <a:pt x="238802" y="194310"/>
                  </a:lnTo>
                  <a:lnTo>
                    <a:pt x="231733" y="199390"/>
                  </a:lnTo>
                  <a:lnTo>
                    <a:pt x="223088" y="200660"/>
                  </a:lnTo>
                  <a:lnTo>
                    <a:pt x="247751" y="200660"/>
                  </a:lnTo>
                  <a:lnTo>
                    <a:pt x="249055" y="199390"/>
                  </a:lnTo>
                  <a:lnTo>
                    <a:pt x="253025" y="193040"/>
                  </a:lnTo>
                  <a:lnTo>
                    <a:pt x="255552" y="186690"/>
                  </a:lnTo>
                  <a:lnTo>
                    <a:pt x="256438" y="177800"/>
                  </a:lnTo>
                  <a:lnTo>
                    <a:pt x="254602" y="167640"/>
                  </a:lnTo>
                  <a:lnTo>
                    <a:pt x="249505" y="157480"/>
                  </a:lnTo>
                  <a:lnTo>
                    <a:pt x="247957" y="156210"/>
                  </a:lnTo>
                  <a:close/>
                </a:path>
                <a:path w="268605" h="266700">
                  <a:moveTo>
                    <a:pt x="163385" y="95250"/>
                  </a:moveTo>
                  <a:lnTo>
                    <a:pt x="104940" y="95250"/>
                  </a:lnTo>
                  <a:lnTo>
                    <a:pt x="111883" y="97790"/>
                  </a:lnTo>
                  <a:lnTo>
                    <a:pt x="126469" y="100330"/>
                  </a:lnTo>
                  <a:lnTo>
                    <a:pt x="141863" y="100330"/>
                  </a:lnTo>
                  <a:lnTo>
                    <a:pt x="156449" y="97790"/>
                  </a:lnTo>
                  <a:lnTo>
                    <a:pt x="163385" y="95250"/>
                  </a:lnTo>
                  <a:close/>
                </a:path>
                <a:path w="268605" h="266700">
                  <a:moveTo>
                    <a:pt x="166907" y="67310"/>
                  </a:moveTo>
                  <a:lnTo>
                    <a:pt x="134162" y="67310"/>
                  </a:lnTo>
                  <a:lnTo>
                    <a:pt x="143644" y="68580"/>
                  </a:lnTo>
                  <a:lnTo>
                    <a:pt x="151863" y="71120"/>
                  </a:lnTo>
                  <a:lnTo>
                    <a:pt x="158973" y="74930"/>
                  </a:lnTo>
                  <a:lnTo>
                    <a:pt x="165125" y="82550"/>
                  </a:lnTo>
                  <a:lnTo>
                    <a:pt x="157890" y="85090"/>
                  </a:lnTo>
                  <a:lnTo>
                    <a:pt x="150348" y="87630"/>
                  </a:lnTo>
                  <a:lnTo>
                    <a:pt x="142454" y="88900"/>
                  </a:lnTo>
                  <a:lnTo>
                    <a:pt x="195800" y="88900"/>
                  </a:lnTo>
                  <a:lnTo>
                    <a:pt x="194313" y="87630"/>
                  </a:lnTo>
                  <a:lnTo>
                    <a:pt x="184592" y="81280"/>
                  </a:lnTo>
                  <a:lnTo>
                    <a:pt x="174205" y="76200"/>
                  </a:lnTo>
                  <a:lnTo>
                    <a:pt x="170040" y="69850"/>
                  </a:lnTo>
                  <a:lnTo>
                    <a:pt x="166907" y="67310"/>
                  </a:lnTo>
                  <a:close/>
                </a:path>
                <a:path w="268605" h="266700">
                  <a:moveTo>
                    <a:pt x="134162" y="0"/>
                  </a:moveTo>
                  <a:lnTo>
                    <a:pt x="121206" y="3810"/>
                  </a:lnTo>
                  <a:lnTo>
                    <a:pt x="110607" y="10160"/>
                  </a:lnTo>
                  <a:lnTo>
                    <a:pt x="103451" y="20320"/>
                  </a:lnTo>
                  <a:lnTo>
                    <a:pt x="100825" y="34290"/>
                  </a:lnTo>
                  <a:lnTo>
                    <a:pt x="101716" y="41910"/>
                  </a:lnTo>
                  <a:lnTo>
                    <a:pt x="104251" y="48260"/>
                  </a:lnTo>
                  <a:lnTo>
                    <a:pt x="108219" y="54610"/>
                  </a:lnTo>
                  <a:lnTo>
                    <a:pt x="113411" y="59690"/>
                  </a:lnTo>
                  <a:lnTo>
                    <a:pt x="111683" y="60960"/>
                  </a:lnTo>
                  <a:lnTo>
                    <a:pt x="156654" y="60960"/>
                  </a:lnTo>
                  <a:lnTo>
                    <a:pt x="154914" y="59690"/>
                  </a:lnTo>
                  <a:lnTo>
                    <a:pt x="158826" y="55880"/>
                  </a:lnTo>
                  <a:lnTo>
                    <a:pt x="134162" y="55880"/>
                  </a:lnTo>
                  <a:lnTo>
                    <a:pt x="125525" y="54610"/>
                  </a:lnTo>
                  <a:lnTo>
                    <a:pt x="118459" y="49530"/>
                  </a:lnTo>
                  <a:lnTo>
                    <a:pt x="113688" y="43180"/>
                  </a:lnTo>
                  <a:lnTo>
                    <a:pt x="111937" y="34290"/>
                  </a:lnTo>
                  <a:lnTo>
                    <a:pt x="113688" y="25400"/>
                  </a:lnTo>
                  <a:lnTo>
                    <a:pt x="118459" y="17780"/>
                  </a:lnTo>
                  <a:lnTo>
                    <a:pt x="125525" y="13970"/>
                  </a:lnTo>
                  <a:lnTo>
                    <a:pt x="134162" y="11430"/>
                  </a:lnTo>
                  <a:lnTo>
                    <a:pt x="158619" y="11430"/>
                  </a:lnTo>
                  <a:lnTo>
                    <a:pt x="157724" y="10160"/>
                  </a:lnTo>
                  <a:lnTo>
                    <a:pt x="147121" y="3810"/>
                  </a:lnTo>
                  <a:lnTo>
                    <a:pt x="134162" y="0"/>
                  </a:lnTo>
                  <a:close/>
                </a:path>
                <a:path w="268605" h="266700">
                  <a:moveTo>
                    <a:pt x="158619" y="11430"/>
                  </a:moveTo>
                  <a:lnTo>
                    <a:pt x="134162" y="11430"/>
                  </a:lnTo>
                  <a:lnTo>
                    <a:pt x="142807" y="13970"/>
                  </a:lnTo>
                  <a:lnTo>
                    <a:pt x="149877" y="17780"/>
                  </a:lnTo>
                  <a:lnTo>
                    <a:pt x="154649" y="25400"/>
                  </a:lnTo>
                  <a:lnTo>
                    <a:pt x="156400" y="34290"/>
                  </a:lnTo>
                  <a:lnTo>
                    <a:pt x="154649" y="43180"/>
                  </a:lnTo>
                  <a:lnTo>
                    <a:pt x="149877" y="49530"/>
                  </a:lnTo>
                  <a:lnTo>
                    <a:pt x="142807" y="54610"/>
                  </a:lnTo>
                  <a:lnTo>
                    <a:pt x="134162" y="55880"/>
                  </a:lnTo>
                  <a:lnTo>
                    <a:pt x="158826" y="55880"/>
                  </a:lnTo>
                  <a:lnTo>
                    <a:pt x="160129" y="54610"/>
                  </a:lnTo>
                  <a:lnTo>
                    <a:pt x="164099" y="48260"/>
                  </a:lnTo>
                  <a:lnTo>
                    <a:pt x="166626" y="41910"/>
                  </a:lnTo>
                  <a:lnTo>
                    <a:pt x="167513" y="34290"/>
                  </a:lnTo>
                  <a:lnTo>
                    <a:pt x="164884" y="20320"/>
                  </a:lnTo>
                  <a:lnTo>
                    <a:pt x="158619" y="11430"/>
                  </a:lnTo>
                  <a:close/>
                </a:path>
              </a:pathLst>
            </a:custGeom>
            <a:solidFill>
              <a:srgbClr val="FFFFFF"/>
            </a:solidFill>
          </p:spPr>
          <p:txBody>
            <a:bodyPr wrap="square" lIns="0" tIns="0" rIns="0" bIns="0" rtlCol="0"/>
            <a:lstStyle/>
            <a:p>
              <a:endParaRPr sz="1350">
                <a:solidFill>
                  <a:prstClr val="black"/>
                </a:solidFill>
              </a:endParaRPr>
            </a:p>
          </p:txBody>
        </p:sp>
        <p:sp>
          <p:nvSpPr>
            <p:cNvPr id="55" name="object 55"/>
            <p:cNvSpPr/>
            <p:nvPr/>
          </p:nvSpPr>
          <p:spPr>
            <a:xfrm>
              <a:off x="7366000" y="6870699"/>
              <a:ext cx="215900" cy="215900"/>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grpSp>
      <p:grpSp>
        <p:nvGrpSpPr>
          <p:cNvPr id="56" name="object 56"/>
          <p:cNvGrpSpPr/>
          <p:nvPr/>
        </p:nvGrpSpPr>
        <p:grpSpPr>
          <a:xfrm>
            <a:off x="366168" y="3209004"/>
            <a:ext cx="11630025" cy="238601"/>
            <a:chOff x="488224" y="4278671"/>
            <a:chExt cx="15506700" cy="318135"/>
          </a:xfrm>
        </p:grpSpPr>
        <p:sp>
          <p:nvSpPr>
            <p:cNvPr id="57" name="object 57"/>
            <p:cNvSpPr/>
            <p:nvPr/>
          </p:nvSpPr>
          <p:spPr>
            <a:xfrm>
              <a:off x="640618" y="4278671"/>
              <a:ext cx="15354300" cy="317500"/>
            </a:xfrm>
            <a:custGeom>
              <a:avLst/>
              <a:gdLst/>
              <a:ahLst/>
              <a:cxnLst/>
              <a:rect l="l" t="t" r="r" b="b"/>
              <a:pathLst>
                <a:path w="15354300" h="317500">
                  <a:moveTo>
                    <a:pt x="15195550" y="0"/>
                  </a:moveTo>
                  <a:lnTo>
                    <a:pt x="158750" y="0"/>
                  </a:lnTo>
                  <a:lnTo>
                    <a:pt x="108575" y="8092"/>
                  </a:lnTo>
                  <a:lnTo>
                    <a:pt x="64997" y="30627"/>
                  </a:lnTo>
                  <a:lnTo>
                    <a:pt x="30631" y="64991"/>
                  </a:lnTo>
                  <a:lnTo>
                    <a:pt x="8093" y="108570"/>
                  </a:lnTo>
                  <a:lnTo>
                    <a:pt x="0" y="158750"/>
                  </a:lnTo>
                  <a:lnTo>
                    <a:pt x="8093" y="208924"/>
                  </a:lnTo>
                  <a:lnTo>
                    <a:pt x="30631" y="252502"/>
                  </a:lnTo>
                  <a:lnTo>
                    <a:pt x="64997" y="286868"/>
                  </a:lnTo>
                  <a:lnTo>
                    <a:pt x="108575" y="309406"/>
                  </a:lnTo>
                  <a:lnTo>
                    <a:pt x="158750" y="317500"/>
                  </a:lnTo>
                  <a:lnTo>
                    <a:pt x="15195550" y="317500"/>
                  </a:lnTo>
                  <a:lnTo>
                    <a:pt x="15245729" y="309406"/>
                  </a:lnTo>
                  <a:lnTo>
                    <a:pt x="15289308" y="286868"/>
                  </a:lnTo>
                  <a:lnTo>
                    <a:pt x="15323672" y="252502"/>
                  </a:lnTo>
                  <a:lnTo>
                    <a:pt x="15346207" y="208924"/>
                  </a:lnTo>
                  <a:lnTo>
                    <a:pt x="15354300" y="158750"/>
                  </a:lnTo>
                  <a:lnTo>
                    <a:pt x="15346207" y="108570"/>
                  </a:lnTo>
                  <a:lnTo>
                    <a:pt x="15323672" y="64991"/>
                  </a:lnTo>
                  <a:lnTo>
                    <a:pt x="15289308" y="30627"/>
                  </a:lnTo>
                  <a:lnTo>
                    <a:pt x="15245729" y="8092"/>
                  </a:lnTo>
                  <a:lnTo>
                    <a:pt x="15195550" y="0"/>
                  </a:lnTo>
                  <a:close/>
                </a:path>
              </a:pathLst>
            </a:custGeom>
            <a:solidFill>
              <a:srgbClr val="002E6C">
                <a:alpha val="30999"/>
              </a:srgbClr>
            </a:solidFill>
          </p:spPr>
          <p:txBody>
            <a:bodyPr wrap="square" lIns="0" tIns="0" rIns="0" bIns="0" rtlCol="0"/>
            <a:lstStyle/>
            <a:p>
              <a:endParaRPr sz="1350">
                <a:solidFill>
                  <a:prstClr val="black"/>
                </a:solidFill>
              </a:endParaRPr>
            </a:p>
          </p:txBody>
        </p:sp>
        <p:sp>
          <p:nvSpPr>
            <p:cNvPr id="58" name="object 58"/>
            <p:cNvSpPr/>
            <p:nvPr/>
          </p:nvSpPr>
          <p:spPr>
            <a:xfrm>
              <a:off x="488224" y="4278869"/>
              <a:ext cx="2628900" cy="317500"/>
            </a:xfrm>
            <a:custGeom>
              <a:avLst/>
              <a:gdLst/>
              <a:ahLst/>
              <a:cxnLst/>
              <a:rect l="l" t="t" r="r" b="b"/>
              <a:pathLst>
                <a:path w="2628900" h="317500">
                  <a:moveTo>
                    <a:pt x="2470150" y="0"/>
                  </a:moveTo>
                  <a:lnTo>
                    <a:pt x="158750" y="0"/>
                  </a:lnTo>
                  <a:lnTo>
                    <a:pt x="108570" y="8093"/>
                  </a:lnTo>
                  <a:lnTo>
                    <a:pt x="64991" y="30631"/>
                  </a:lnTo>
                  <a:lnTo>
                    <a:pt x="30627" y="64997"/>
                  </a:lnTo>
                  <a:lnTo>
                    <a:pt x="8092" y="108575"/>
                  </a:lnTo>
                  <a:lnTo>
                    <a:pt x="0" y="158750"/>
                  </a:lnTo>
                  <a:lnTo>
                    <a:pt x="8092" y="208929"/>
                  </a:lnTo>
                  <a:lnTo>
                    <a:pt x="30627" y="252508"/>
                  </a:lnTo>
                  <a:lnTo>
                    <a:pt x="64991" y="286872"/>
                  </a:lnTo>
                  <a:lnTo>
                    <a:pt x="108570" y="309407"/>
                  </a:lnTo>
                  <a:lnTo>
                    <a:pt x="158750" y="317500"/>
                  </a:lnTo>
                  <a:lnTo>
                    <a:pt x="2470150" y="317500"/>
                  </a:lnTo>
                  <a:lnTo>
                    <a:pt x="2520324" y="309407"/>
                  </a:lnTo>
                  <a:lnTo>
                    <a:pt x="2563902" y="286872"/>
                  </a:lnTo>
                  <a:lnTo>
                    <a:pt x="2598268" y="252508"/>
                  </a:lnTo>
                  <a:lnTo>
                    <a:pt x="2620806" y="208929"/>
                  </a:lnTo>
                  <a:lnTo>
                    <a:pt x="2628900" y="158750"/>
                  </a:lnTo>
                  <a:lnTo>
                    <a:pt x="2620806" y="108575"/>
                  </a:lnTo>
                  <a:lnTo>
                    <a:pt x="2598268" y="64997"/>
                  </a:lnTo>
                  <a:lnTo>
                    <a:pt x="2563902" y="30631"/>
                  </a:lnTo>
                  <a:lnTo>
                    <a:pt x="2520324" y="8093"/>
                  </a:lnTo>
                  <a:lnTo>
                    <a:pt x="2470150" y="0"/>
                  </a:lnTo>
                  <a:close/>
                </a:path>
              </a:pathLst>
            </a:custGeom>
            <a:solidFill>
              <a:srgbClr val="002E6C"/>
            </a:solidFill>
          </p:spPr>
          <p:txBody>
            <a:bodyPr wrap="square" lIns="0" tIns="0" rIns="0" bIns="0" rtlCol="0"/>
            <a:lstStyle/>
            <a:p>
              <a:endParaRPr sz="1350">
                <a:solidFill>
                  <a:prstClr val="black"/>
                </a:solidFill>
              </a:endParaRPr>
            </a:p>
          </p:txBody>
        </p:sp>
        <p:sp>
          <p:nvSpPr>
            <p:cNvPr id="59" name="object 59"/>
            <p:cNvSpPr/>
            <p:nvPr/>
          </p:nvSpPr>
          <p:spPr>
            <a:xfrm>
              <a:off x="615556" y="4300773"/>
              <a:ext cx="243346" cy="289365"/>
            </a:xfrm>
            <a:prstGeom prst="rect">
              <a:avLst/>
            </a:prstGeom>
            <a:blipFill>
              <a:blip r:embed="rId14" cstate="print"/>
              <a:stretch>
                <a:fillRect/>
              </a:stretch>
            </a:blipFill>
          </p:spPr>
          <p:txBody>
            <a:bodyPr wrap="square" lIns="0" tIns="0" rIns="0" bIns="0" rtlCol="0"/>
            <a:lstStyle/>
            <a:p>
              <a:endParaRPr sz="1350">
                <a:solidFill>
                  <a:prstClr val="black"/>
                </a:solidFill>
              </a:endParaRPr>
            </a:p>
          </p:txBody>
        </p:sp>
        <p:sp>
          <p:nvSpPr>
            <p:cNvPr id="60" name="object 60"/>
            <p:cNvSpPr/>
            <p:nvPr/>
          </p:nvSpPr>
          <p:spPr>
            <a:xfrm>
              <a:off x="12395200" y="4330699"/>
              <a:ext cx="215900" cy="215900"/>
            </a:xfrm>
            <a:prstGeom prst="rect">
              <a:avLst/>
            </a:prstGeom>
            <a:blipFill>
              <a:blip r:embed="rId15" cstate="print"/>
              <a:stretch>
                <a:fillRect/>
              </a:stretch>
            </a:blipFill>
          </p:spPr>
          <p:txBody>
            <a:bodyPr wrap="square" lIns="0" tIns="0" rIns="0" bIns="0" rtlCol="0"/>
            <a:lstStyle/>
            <a:p>
              <a:endParaRPr sz="1350">
                <a:solidFill>
                  <a:prstClr val="black"/>
                </a:solidFill>
              </a:endParaRPr>
            </a:p>
          </p:txBody>
        </p:sp>
      </p:grpSp>
      <p:grpSp>
        <p:nvGrpSpPr>
          <p:cNvPr id="61" name="object 61"/>
          <p:cNvGrpSpPr/>
          <p:nvPr/>
        </p:nvGrpSpPr>
        <p:grpSpPr>
          <a:xfrm>
            <a:off x="366168" y="2577006"/>
            <a:ext cx="11630025" cy="238601"/>
            <a:chOff x="488224" y="3436007"/>
            <a:chExt cx="15506700" cy="318135"/>
          </a:xfrm>
        </p:grpSpPr>
        <p:sp>
          <p:nvSpPr>
            <p:cNvPr id="62" name="object 62"/>
            <p:cNvSpPr/>
            <p:nvPr/>
          </p:nvSpPr>
          <p:spPr>
            <a:xfrm>
              <a:off x="640618" y="3436646"/>
              <a:ext cx="15354300" cy="317500"/>
            </a:xfrm>
            <a:custGeom>
              <a:avLst/>
              <a:gdLst/>
              <a:ahLst/>
              <a:cxnLst/>
              <a:rect l="l" t="t" r="r" b="b"/>
              <a:pathLst>
                <a:path w="15354300" h="317500">
                  <a:moveTo>
                    <a:pt x="15195550" y="0"/>
                  </a:moveTo>
                  <a:lnTo>
                    <a:pt x="158750" y="0"/>
                  </a:lnTo>
                  <a:lnTo>
                    <a:pt x="108575" y="8093"/>
                  </a:lnTo>
                  <a:lnTo>
                    <a:pt x="64997" y="30631"/>
                  </a:lnTo>
                  <a:lnTo>
                    <a:pt x="30631" y="64997"/>
                  </a:lnTo>
                  <a:lnTo>
                    <a:pt x="8093" y="108575"/>
                  </a:lnTo>
                  <a:lnTo>
                    <a:pt x="0" y="158750"/>
                  </a:lnTo>
                  <a:lnTo>
                    <a:pt x="8093" y="208929"/>
                  </a:lnTo>
                  <a:lnTo>
                    <a:pt x="30631" y="252508"/>
                  </a:lnTo>
                  <a:lnTo>
                    <a:pt x="64997" y="286872"/>
                  </a:lnTo>
                  <a:lnTo>
                    <a:pt x="108575" y="309407"/>
                  </a:lnTo>
                  <a:lnTo>
                    <a:pt x="158750" y="317500"/>
                  </a:lnTo>
                  <a:lnTo>
                    <a:pt x="15195550" y="317500"/>
                  </a:lnTo>
                  <a:lnTo>
                    <a:pt x="15245729" y="309407"/>
                  </a:lnTo>
                  <a:lnTo>
                    <a:pt x="15289308" y="286872"/>
                  </a:lnTo>
                  <a:lnTo>
                    <a:pt x="15323672" y="252508"/>
                  </a:lnTo>
                  <a:lnTo>
                    <a:pt x="15346207" y="208929"/>
                  </a:lnTo>
                  <a:lnTo>
                    <a:pt x="15354300" y="158750"/>
                  </a:lnTo>
                  <a:lnTo>
                    <a:pt x="15346207" y="108575"/>
                  </a:lnTo>
                  <a:lnTo>
                    <a:pt x="15323672" y="64997"/>
                  </a:lnTo>
                  <a:lnTo>
                    <a:pt x="15289308" y="30631"/>
                  </a:lnTo>
                  <a:lnTo>
                    <a:pt x="15245729" y="8093"/>
                  </a:lnTo>
                  <a:lnTo>
                    <a:pt x="15195550" y="0"/>
                  </a:lnTo>
                  <a:close/>
                </a:path>
              </a:pathLst>
            </a:custGeom>
            <a:solidFill>
              <a:srgbClr val="EF4947">
                <a:alpha val="29998"/>
              </a:srgbClr>
            </a:solidFill>
          </p:spPr>
          <p:txBody>
            <a:bodyPr wrap="square" lIns="0" tIns="0" rIns="0" bIns="0" rtlCol="0"/>
            <a:lstStyle/>
            <a:p>
              <a:endParaRPr sz="1350">
                <a:solidFill>
                  <a:prstClr val="black"/>
                </a:solidFill>
              </a:endParaRPr>
            </a:p>
          </p:txBody>
        </p:sp>
        <p:sp>
          <p:nvSpPr>
            <p:cNvPr id="63" name="object 63"/>
            <p:cNvSpPr/>
            <p:nvPr/>
          </p:nvSpPr>
          <p:spPr>
            <a:xfrm>
              <a:off x="488224" y="3436007"/>
              <a:ext cx="2628900" cy="317500"/>
            </a:xfrm>
            <a:custGeom>
              <a:avLst/>
              <a:gdLst/>
              <a:ahLst/>
              <a:cxnLst/>
              <a:rect l="l" t="t" r="r" b="b"/>
              <a:pathLst>
                <a:path w="2628900" h="317500">
                  <a:moveTo>
                    <a:pt x="2470150" y="0"/>
                  </a:moveTo>
                  <a:lnTo>
                    <a:pt x="158750" y="0"/>
                  </a:lnTo>
                  <a:lnTo>
                    <a:pt x="108570" y="8092"/>
                  </a:lnTo>
                  <a:lnTo>
                    <a:pt x="64991" y="30627"/>
                  </a:lnTo>
                  <a:lnTo>
                    <a:pt x="30627" y="64991"/>
                  </a:lnTo>
                  <a:lnTo>
                    <a:pt x="8092" y="108570"/>
                  </a:lnTo>
                  <a:lnTo>
                    <a:pt x="0" y="158750"/>
                  </a:lnTo>
                  <a:lnTo>
                    <a:pt x="8092" y="208924"/>
                  </a:lnTo>
                  <a:lnTo>
                    <a:pt x="30627" y="252502"/>
                  </a:lnTo>
                  <a:lnTo>
                    <a:pt x="64991" y="286868"/>
                  </a:lnTo>
                  <a:lnTo>
                    <a:pt x="108570" y="309406"/>
                  </a:lnTo>
                  <a:lnTo>
                    <a:pt x="158750" y="317500"/>
                  </a:lnTo>
                  <a:lnTo>
                    <a:pt x="2470150" y="317500"/>
                  </a:lnTo>
                  <a:lnTo>
                    <a:pt x="2520324" y="309406"/>
                  </a:lnTo>
                  <a:lnTo>
                    <a:pt x="2563902" y="286868"/>
                  </a:lnTo>
                  <a:lnTo>
                    <a:pt x="2598268" y="252502"/>
                  </a:lnTo>
                  <a:lnTo>
                    <a:pt x="2620806" y="208924"/>
                  </a:lnTo>
                  <a:lnTo>
                    <a:pt x="2628900" y="158750"/>
                  </a:lnTo>
                  <a:lnTo>
                    <a:pt x="2620806" y="108570"/>
                  </a:lnTo>
                  <a:lnTo>
                    <a:pt x="2598268" y="64991"/>
                  </a:lnTo>
                  <a:lnTo>
                    <a:pt x="2563902" y="30627"/>
                  </a:lnTo>
                  <a:lnTo>
                    <a:pt x="2520324" y="8092"/>
                  </a:lnTo>
                  <a:lnTo>
                    <a:pt x="2470150" y="0"/>
                  </a:lnTo>
                  <a:close/>
                </a:path>
              </a:pathLst>
            </a:custGeom>
            <a:solidFill>
              <a:srgbClr val="EF4947"/>
            </a:solidFill>
          </p:spPr>
          <p:txBody>
            <a:bodyPr wrap="square" lIns="0" tIns="0" rIns="0" bIns="0" rtlCol="0"/>
            <a:lstStyle/>
            <a:p>
              <a:endParaRPr sz="1350">
                <a:solidFill>
                  <a:prstClr val="black"/>
                </a:solidFill>
              </a:endParaRPr>
            </a:p>
          </p:txBody>
        </p:sp>
        <p:sp>
          <p:nvSpPr>
            <p:cNvPr id="64" name="object 64"/>
            <p:cNvSpPr/>
            <p:nvPr/>
          </p:nvSpPr>
          <p:spPr>
            <a:xfrm>
              <a:off x="625047" y="3457917"/>
              <a:ext cx="256310" cy="254452"/>
            </a:xfrm>
            <a:prstGeom prst="rect">
              <a:avLst/>
            </a:prstGeom>
            <a:blipFill>
              <a:blip r:embed="rId16" cstate="print"/>
              <a:stretch>
                <a:fillRect/>
              </a:stretch>
            </a:blipFill>
          </p:spPr>
          <p:txBody>
            <a:bodyPr wrap="square" lIns="0" tIns="0" rIns="0" bIns="0" rtlCol="0"/>
            <a:lstStyle/>
            <a:p>
              <a:endParaRPr sz="1350">
                <a:solidFill>
                  <a:prstClr val="black"/>
                </a:solidFill>
              </a:endParaRPr>
            </a:p>
          </p:txBody>
        </p:sp>
        <p:sp>
          <p:nvSpPr>
            <p:cNvPr id="65" name="object 65"/>
            <p:cNvSpPr/>
            <p:nvPr/>
          </p:nvSpPr>
          <p:spPr>
            <a:xfrm>
              <a:off x="13411200" y="3492499"/>
              <a:ext cx="215900" cy="215900"/>
            </a:xfrm>
            <a:prstGeom prst="rect">
              <a:avLst/>
            </a:prstGeom>
            <a:blipFill>
              <a:blip r:embed="rId17" cstate="print"/>
              <a:stretch>
                <a:fillRect/>
              </a:stretch>
            </a:blipFill>
          </p:spPr>
          <p:txBody>
            <a:bodyPr wrap="square" lIns="0" tIns="0" rIns="0" bIns="0" rtlCol="0"/>
            <a:lstStyle/>
            <a:p>
              <a:endParaRPr sz="1350">
                <a:solidFill>
                  <a:prstClr val="black"/>
                </a:solidFill>
              </a:endParaRPr>
            </a:p>
          </p:txBody>
        </p:sp>
      </p:grpSp>
      <p:sp>
        <p:nvSpPr>
          <p:cNvPr id="66" name="object 66"/>
          <p:cNvSpPr txBox="1"/>
          <p:nvPr/>
        </p:nvSpPr>
        <p:spPr>
          <a:xfrm>
            <a:off x="695655" y="5446189"/>
            <a:ext cx="1528286" cy="148117"/>
          </a:xfrm>
          <a:prstGeom prst="rect">
            <a:avLst/>
          </a:prstGeom>
        </p:spPr>
        <p:txBody>
          <a:bodyPr vert="horz" wrap="square" lIns="0" tIns="9525" rIns="0" bIns="0" rtlCol="0">
            <a:spAutoFit/>
          </a:bodyPr>
          <a:lstStyle/>
          <a:p>
            <a:pPr marL="9525">
              <a:spcBef>
                <a:spcPts val="75"/>
              </a:spcBef>
            </a:pPr>
            <a:r>
              <a:rPr sz="900" b="1" spc="-26" dirty="0">
                <a:solidFill>
                  <a:srgbClr val="313131"/>
                </a:solidFill>
                <a:latin typeface="Arial Narrow"/>
                <a:cs typeface="Arial Narrow"/>
              </a:rPr>
              <a:t>LOCAL </a:t>
            </a:r>
            <a:r>
              <a:rPr sz="900" b="1" spc="-41" dirty="0">
                <a:solidFill>
                  <a:srgbClr val="313131"/>
                </a:solidFill>
                <a:latin typeface="Arial Narrow"/>
                <a:cs typeface="Arial Narrow"/>
              </a:rPr>
              <a:t>ORG </a:t>
            </a:r>
            <a:r>
              <a:rPr sz="900" b="1" spc="-8" dirty="0">
                <a:solidFill>
                  <a:srgbClr val="313131"/>
                </a:solidFill>
                <a:latin typeface="Arial Narrow"/>
                <a:cs typeface="Arial Narrow"/>
              </a:rPr>
              <a:t>CAPACITY</a:t>
            </a:r>
            <a:r>
              <a:rPr sz="900" b="1" spc="45" dirty="0">
                <a:solidFill>
                  <a:srgbClr val="313131"/>
                </a:solidFill>
                <a:latin typeface="Arial Narrow"/>
                <a:cs typeface="Arial Narrow"/>
              </a:rPr>
              <a:t> </a:t>
            </a:r>
            <a:r>
              <a:rPr sz="900" b="1" spc="-8" dirty="0">
                <a:solidFill>
                  <a:srgbClr val="313131"/>
                </a:solidFill>
                <a:latin typeface="Arial Narrow"/>
                <a:cs typeface="Arial Narrow"/>
              </a:rPr>
              <a:t>BUILDING</a:t>
            </a:r>
            <a:endParaRPr sz="900">
              <a:solidFill>
                <a:prstClr val="black"/>
              </a:solidFill>
              <a:latin typeface="Arial Narrow"/>
              <a:cs typeface="Arial Narrow"/>
            </a:endParaRPr>
          </a:p>
        </p:txBody>
      </p:sp>
      <p:grpSp>
        <p:nvGrpSpPr>
          <p:cNvPr id="67" name="object 67"/>
          <p:cNvGrpSpPr/>
          <p:nvPr/>
        </p:nvGrpSpPr>
        <p:grpSpPr>
          <a:xfrm>
            <a:off x="366168" y="5732207"/>
            <a:ext cx="11630025" cy="243840"/>
            <a:chOff x="488224" y="7642943"/>
            <a:chExt cx="15506700" cy="325120"/>
          </a:xfrm>
        </p:grpSpPr>
        <p:sp>
          <p:nvSpPr>
            <p:cNvPr id="68" name="object 68"/>
            <p:cNvSpPr/>
            <p:nvPr/>
          </p:nvSpPr>
          <p:spPr>
            <a:xfrm>
              <a:off x="640618" y="7642943"/>
              <a:ext cx="15354300" cy="317500"/>
            </a:xfrm>
            <a:custGeom>
              <a:avLst/>
              <a:gdLst/>
              <a:ahLst/>
              <a:cxnLst/>
              <a:rect l="l" t="t" r="r" b="b"/>
              <a:pathLst>
                <a:path w="15354300" h="317500">
                  <a:moveTo>
                    <a:pt x="15195550" y="0"/>
                  </a:moveTo>
                  <a:lnTo>
                    <a:pt x="158750" y="0"/>
                  </a:lnTo>
                  <a:lnTo>
                    <a:pt x="108575" y="8093"/>
                  </a:lnTo>
                  <a:lnTo>
                    <a:pt x="64997" y="30631"/>
                  </a:lnTo>
                  <a:lnTo>
                    <a:pt x="30631" y="64997"/>
                  </a:lnTo>
                  <a:lnTo>
                    <a:pt x="8093" y="108575"/>
                  </a:lnTo>
                  <a:lnTo>
                    <a:pt x="0" y="158750"/>
                  </a:lnTo>
                  <a:lnTo>
                    <a:pt x="8093" y="208924"/>
                  </a:lnTo>
                  <a:lnTo>
                    <a:pt x="30631" y="252502"/>
                  </a:lnTo>
                  <a:lnTo>
                    <a:pt x="64997" y="286868"/>
                  </a:lnTo>
                  <a:lnTo>
                    <a:pt x="108575" y="309406"/>
                  </a:lnTo>
                  <a:lnTo>
                    <a:pt x="158750" y="317500"/>
                  </a:lnTo>
                  <a:lnTo>
                    <a:pt x="15195550" y="317500"/>
                  </a:lnTo>
                  <a:lnTo>
                    <a:pt x="15245729" y="309406"/>
                  </a:lnTo>
                  <a:lnTo>
                    <a:pt x="15289308" y="286868"/>
                  </a:lnTo>
                  <a:lnTo>
                    <a:pt x="15323672" y="252502"/>
                  </a:lnTo>
                  <a:lnTo>
                    <a:pt x="15346207" y="208924"/>
                  </a:lnTo>
                  <a:lnTo>
                    <a:pt x="15354300" y="158750"/>
                  </a:lnTo>
                  <a:lnTo>
                    <a:pt x="15346207" y="108575"/>
                  </a:lnTo>
                  <a:lnTo>
                    <a:pt x="15323672" y="64997"/>
                  </a:lnTo>
                  <a:lnTo>
                    <a:pt x="15289308" y="30631"/>
                  </a:lnTo>
                  <a:lnTo>
                    <a:pt x="15245729" y="8093"/>
                  </a:lnTo>
                  <a:lnTo>
                    <a:pt x="15195550" y="0"/>
                  </a:lnTo>
                  <a:close/>
                </a:path>
              </a:pathLst>
            </a:custGeom>
            <a:solidFill>
              <a:srgbClr val="FFC075">
                <a:alpha val="29998"/>
              </a:srgbClr>
            </a:solidFill>
          </p:spPr>
          <p:txBody>
            <a:bodyPr wrap="square" lIns="0" tIns="0" rIns="0" bIns="0" rtlCol="0"/>
            <a:lstStyle/>
            <a:p>
              <a:endParaRPr sz="1350">
                <a:solidFill>
                  <a:prstClr val="black"/>
                </a:solidFill>
              </a:endParaRPr>
            </a:p>
          </p:txBody>
        </p:sp>
        <p:sp>
          <p:nvSpPr>
            <p:cNvPr id="69" name="object 69"/>
            <p:cNvSpPr/>
            <p:nvPr/>
          </p:nvSpPr>
          <p:spPr>
            <a:xfrm>
              <a:off x="488224" y="7650360"/>
              <a:ext cx="2628900" cy="317500"/>
            </a:xfrm>
            <a:custGeom>
              <a:avLst/>
              <a:gdLst/>
              <a:ahLst/>
              <a:cxnLst/>
              <a:rect l="l" t="t" r="r" b="b"/>
              <a:pathLst>
                <a:path w="2628900" h="317500">
                  <a:moveTo>
                    <a:pt x="2470150" y="0"/>
                  </a:moveTo>
                  <a:lnTo>
                    <a:pt x="158750" y="0"/>
                  </a:lnTo>
                  <a:lnTo>
                    <a:pt x="108570" y="8093"/>
                  </a:lnTo>
                  <a:lnTo>
                    <a:pt x="64991" y="30631"/>
                  </a:lnTo>
                  <a:lnTo>
                    <a:pt x="30627" y="64997"/>
                  </a:lnTo>
                  <a:lnTo>
                    <a:pt x="8092" y="108575"/>
                  </a:lnTo>
                  <a:lnTo>
                    <a:pt x="0" y="158750"/>
                  </a:lnTo>
                  <a:lnTo>
                    <a:pt x="8092" y="208924"/>
                  </a:lnTo>
                  <a:lnTo>
                    <a:pt x="30627" y="252502"/>
                  </a:lnTo>
                  <a:lnTo>
                    <a:pt x="64991" y="286868"/>
                  </a:lnTo>
                  <a:lnTo>
                    <a:pt x="108570" y="309406"/>
                  </a:lnTo>
                  <a:lnTo>
                    <a:pt x="158750" y="317500"/>
                  </a:lnTo>
                  <a:lnTo>
                    <a:pt x="2470150" y="317500"/>
                  </a:lnTo>
                  <a:lnTo>
                    <a:pt x="2520324" y="309406"/>
                  </a:lnTo>
                  <a:lnTo>
                    <a:pt x="2563902" y="286868"/>
                  </a:lnTo>
                  <a:lnTo>
                    <a:pt x="2598268" y="252502"/>
                  </a:lnTo>
                  <a:lnTo>
                    <a:pt x="2620806" y="208924"/>
                  </a:lnTo>
                  <a:lnTo>
                    <a:pt x="2628900" y="158750"/>
                  </a:lnTo>
                  <a:lnTo>
                    <a:pt x="2620806" y="108575"/>
                  </a:lnTo>
                  <a:lnTo>
                    <a:pt x="2598268" y="64997"/>
                  </a:lnTo>
                  <a:lnTo>
                    <a:pt x="2563902" y="30631"/>
                  </a:lnTo>
                  <a:lnTo>
                    <a:pt x="2520324" y="8093"/>
                  </a:lnTo>
                  <a:lnTo>
                    <a:pt x="2470150" y="0"/>
                  </a:lnTo>
                  <a:close/>
                </a:path>
              </a:pathLst>
            </a:custGeom>
            <a:solidFill>
              <a:srgbClr val="FFC075"/>
            </a:solidFill>
          </p:spPr>
          <p:txBody>
            <a:bodyPr wrap="square" lIns="0" tIns="0" rIns="0" bIns="0" rtlCol="0"/>
            <a:lstStyle/>
            <a:p>
              <a:endParaRPr sz="1350">
                <a:solidFill>
                  <a:prstClr val="black"/>
                </a:solidFill>
              </a:endParaRPr>
            </a:p>
          </p:txBody>
        </p:sp>
      </p:grpSp>
      <p:sp>
        <p:nvSpPr>
          <p:cNvPr id="70" name="object 70"/>
          <p:cNvSpPr txBox="1"/>
          <p:nvPr/>
        </p:nvSpPr>
        <p:spPr>
          <a:xfrm>
            <a:off x="661536" y="5770039"/>
            <a:ext cx="1571625" cy="148117"/>
          </a:xfrm>
          <a:prstGeom prst="rect">
            <a:avLst/>
          </a:prstGeom>
        </p:spPr>
        <p:txBody>
          <a:bodyPr vert="horz" wrap="square" lIns="0" tIns="9525" rIns="0" bIns="0" rtlCol="0">
            <a:spAutoFit/>
          </a:bodyPr>
          <a:lstStyle/>
          <a:p>
            <a:pPr marL="9525">
              <a:spcBef>
                <a:spcPts val="75"/>
              </a:spcBef>
            </a:pPr>
            <a:r>
              <a:rPr sz="900" b="1" spc="-8" dirty="0">
                <a:solidFill>
                  <a:srgbClr val="313131"/>
                </a:solidFill>
                <a:latin typeface="Arial Narrow"/>
                <a:cs typeface="Arial Narrow"/>
              </a:rPr>
              <a:t>PRIVATE </a:t>
            </a:r>
            <a:r>
              <a:rPr sz="900" b="1" spc="-23" dirty="0">
                <a:solidFill>
                  <a:srgbClr val="313131"/>
                </a:solidFill>
                <a:latin typeface="Arial Narrow"/>
                <a:cs typeface="Arial Narrow"/>
              </a:rPr>
              <a:t>SECTOR</a:t>
            </a:r>
            <a:r>
              <a:rPr sz="900" b="1" spc="-38" dirty="0">
                <a:solidFill>
                  <a:srgbClr val="313131"/>
                </a:solidFill>
                <a:latin typeface="Arial Narrow"/>
                <a:cs typeface="Arial Narrow"/>
              </a:rPr>
              <a:t> </a:t>
            </a:r>
            <a:r>
              <a:rPr sz="900" b="1" spc="-8" dirty="0">
                <a:solidFill>
                  <a:srgbClr val="313131"/>
                </a:solidFill>
                <a:latin typeface="Arial Narrow"/>
                <a:cs typeface="Arial Narrow"/>
              </a:rPr>
              <a:t>PARTNERSHIPS</a:t>
            </a:r>
            <a:endParaRPr sz="900">
              <a:solidFill>
                <a:prstClr val="black"/>
              </a:solidFill>
              <a:latin typeface="Arial Narrow"/>
              <a:cs typeface="Arial Narrow"/>
            </a:endParaRPr>
          </a:p>
        </p:txBody>
      </p:sp>
      <p:grpSp>
        <p:nvGrpSpPr>
          <p:cNvPr id="71" name="object 71"/>
          <p:cNvGrpSpPr/>
          <p:nvPr/>
        </p:nvGrpSpPr>
        <p:grpSpPr>
          <a:xfrm>
            <a:off x="366168" y="6052728"/>
            <a:ext cx="11630025" cy="239554"/>
            <a:chOff x="488224" y="8070303"/>
            <a:chExt cx="15506700" cy="319405"/>
          </a:xfrm>
        </p:grpSpPr>
        <p:sp>
          <p:nvSpPr>
            <p:cNvPr id="72" name="object 72"/>
            <p:cNvSpPr/>
            <p:nvPr/>
          </p:nvSpPr>
          <p:spPr>
            <a:xfrm>
              <a:off x="640618" y="8070303"/>
              <a:ext cx="15354300" cy="317500"/>
            </a:xfrm>
            <a:custGeom>
              <a:avLst/>
              <a:gdLst/>
              <a:ahLst/>
              <a:cxnLst/>
              <a:rect l="l" t="t" r="r" b="b"/>
              <a:pathLst>
                <a:path w="15354300" h="317500">
                  <a:moveTo>
                    <a:pt x="15195550" y="0"/>
                  </a:moveTo>
                  <a:lnTo>
                    <a:pt x="158750" y="0"/>
                  </a:lnTo>
                  <a:lnTo>
                    <a:pt x="108575" y="8093"/>
                  </a:lnTo>
                  <a:lnTo>
                    <a:pt x="64997" y="30631"/>
                  </a:lnTo>
                  <a:lnTo>
                    <a:pt x="30631" y="64997"/>
                  </a:lnTo>
                  <a:lnTo>
                    <a:pt x="8093" y="108575"/>
                  </a:lnTo>
                  <a:lnTo>
                    <a:pt x="0" y="158750"/>
                  </a:lnTo>
                  <a:lnTo>
                    <a:pt x="8093" y="208924"/>
                  </a:lnTo>
                  <a:lnTo>
                    <a:pt x="30631" y="252502"/>
                  </a:lnTo>
                  <a:lnTo>
                    <a:pt x="64997" y="286868"/>
                  </a:lnTo>
                  <a:lnTo>
                    <a:pt x="108575" y="309406"/>
                  </a:lnTo>
                  <a:lnTo>
                    <a:pt x="158750" y="317500"/>
                  </a:lnTo>
                  <a:lnTo>
                    <a:pt x="15195550" y="317500"/>
                  </a:lnTo>
                  <a:lnTo>
                    <a:pt x="15245729" y="309406"/>
                  </a:lnTo>
                  <a:lnTo>
                    <a:pt x="15289308" y="286868"/>
                  </a:lnTo>
                  <a:lnTo>
                    <a:pt x="15323672" y="252502"/>
                  </a:lnTo>
                  <a:lnTo>
                    <a:pt x="15346207" y="208924"/>
                  </a:lnTo>
                  <a:lnTo>
                    <a:pt x="15354300" y="158750"/>
                  </a:lnTo>
                  <a:lnTo>
                    <a:pt x="15346207" y="108575"/>
                  </a:lnTo>
                  <a:lnTo>
                    <a:pt x="15323672" y="64997"/>
                  </a:lnTo>
                  <a:lnTo>
                    <a:pt x="15289308" y="30631"/>
                  </a:lnTo>
                  <a:lnTo>
                    <a:pt x="15245729" y="8093"/>
                  </a:lnTo>
                  <a:lnTo>
                    <a:pt x="15195550" y="0"/>
                  </a:lnTo>
                  <a:close/>
                </a:path>
              </a:pathLst>
            </a:custGeom>
            <a:solidFill>
              <a:srgbClr val="FFC075">
                <a:alpha val="29998"/>
              </a:srgbClr>
            </a:solidFill>
          </p:spPr>
          <p:txBody>
            <a:bodyPr wrap="square" lIns="0" tIns="0" rIns="0" bIns="0" rtlCol="0"/>
            <a:lstStyle/>
            <a:p>
              <a:endParaRPr sz="1350">
                <a:solidFill>
                  <a:prstClr val="black"/>
                </a:solidFill>
              </a:endParaRPr>
            </a:p>
          </p:txBody>
        </p:sp>
        <p:sp>
          <p:nvSpPr>
            <p:cNvPr id="73" name="object 73"/>
            <p:cNvSpPr/>
            <p:nvPr/>
          </p:nvSpPr>
          <p:spPr>
            <a:xfrm>
              <a:off x="488224" y="8071791"/>
              <a:ext cx="2628900" cy="317500"/>
            </a:xfrm>
            <a:custGeom>
              <a:avLst/>
              <a:gdLst/>
              <a:ahLst/>
              <a:cxnLst/>
              <a:rect l="l" t="t" r="r" b="b"/>
              <a:pathLst>
                <a:path w="2628900" h="317500">
                  <a:moveTo>
                    <a:pt x="2470150" y="0"/>
                  </a:moveTo>
                  <a:lnTo>
                    <a:pt x="158750" y="0"/>
                  </a:lnTo>
                  <a:lnTo>
                    <a:pt x="108570" y="8093"/>
                  </a:lnTo>
                  <a:lnTo>
                    <a:pt x="64991" y="30631"/>
                  </a:lnTo>
                  <a:lnTo>
                    <a:pt x="30627" y="64997"/>
                  </a:lnTo>
                  <a:lnTo>
                    <a:pt x="8092" y="108575"/>
                  </a:lnTo>
                  <a:lnTo>
                    <a:pt x="0" y="158749"/>
                  </a:lnTo>
                  <a:lnTo>
                    <a:pt x="8092" y="208924"/>
                  </a:lnTo>
                  <a:lnTo>
                    <a:pt x="30627" y="252502"/>
                  </a:lnTo>
                  <a:lnTo>
                    <a:pt x="64991" y="286868"/>
                  </a:lnTo>
                  <a:lnTo>
                    <a:pt x="108570" y="309406"/>
                  </a:lnTo>
                  <a:lnTo>
                    <a:pt x="158750" y="317499"/>
                  </a:lnTo>
                  <a:lnTo>
                    <a:pt x="2470150" y="317499"/>
                  </a:lnTo>
                  <a:lnTo>
                    <a:pt x="2520324" y="309406"/>
                  </a:lnTo>
                  <a:lnTo>
                    <a:pt x="2563902" y="286868"/>
                  </a:lnTo>
                  <a:lnTo>
                    <a:pt x="2598268" y="252502"/>
                  </a:lnTo>
                  <a:lnTo>
                    <a:pt x="2620806" y="208924"/>
                  </a:lnTo>
                  <a:lnTo>
                    <a:pt x="2628900" y="158749"/>
                  </a:lnTo>
                  <a:lnTo>
                    <a:pt x="2620806" y="108575"/>
                  </a:lnTo>
                  <a:lnTo>
                    <a:pt x="2598268" y="64997"/>
                  </a:lnTo>
                  <a:lnTo>
                    <a:pt x="2563902" y="30631"/>
                  </a:lnTo>
                  <a:lnTo>
                    <a:pt x="2520324" y="8093"/>
                  </a:lnTo>
                  <a:lnTo>
                    <a:pt x="2470150" y="0"/>
                  </a:lnTo>
                  <a:close/>
                </a:path>
              </a:pathLst>
            </a:custGeom>
            <a:solidFill>
              <a:srgbClr val="FFC075"/>
            </a:solidFill>
          </p:spPr>
          <p:txBody>
            <a:bodyPr wrap="square" lIns="0" tIns="0" rIns="0" bIns="0" rtlCol="0"/>
            <a:lstStyle/>
            <a:p>
              <a:endParaRPr sz="1350">
                <a:solidFill>
                  <a:prstClr val="black"/>
                </a:solidFill>
              </a:endParaRPr>
            </a:p>
          </p:txBody>
        </p:sp>
      </p:grpSp>
      <p:grpSp>
        <p:nvGrpSpPr>
          <p:cNvPr id="74" name="object 74"/>
          <p:cNvGrpSpPr/>
          <p:nvPr/>
        </p:nvGrpSpPr>
        <p:grpSpPr>
          <a:xfrm>
            <a:off x="366168" y="6369918"/>
            <a:ext cx="11630025" cy="241459"/>
            <a:chOff x="488224" y="8493224"/>
            <a:chExt cx="15506700" cy="321945"/>
          </a:xfrm>
        </p:grpSpPr>
        <p:sp>
          <p:nvSpPr>
            <p:cNvPr id="75" name="object 75"/>
            <p:cNvSpPr/>
            <p:nvPr/>
          </p:nvSpPr>
          <p:spPr>
            <a:xfrm>
              <a:off x="640618" y="8497664"/>
              <a:ext cx="15354300" cy="317500"/>
            </a:xfrm>
            <a:custGeom>
              <a:avLst/>
              <a:gdLst/>
              <a:ahLst/>
              <a:cxnLst/>
              <a:rect l="l" t="t" r="r" b="b"/>
              <a:pathLst>
                <a:path w="15354300" h="317500">
                  <a:moveTo>
                    <a:pt x="15195550" y="0"/>
                  </a:moveTo>
                  <a:lnTo>
                    <a:pt x="158750" y="0"/>
                  </a:lnTo>
                  <a:lnTo>
                    <a:pt x="108575" y="8093"/>
                  </a:lnTo>
                  <a:lnTo>
                    <a:pt x="64997" y="30631"/>
                  </a:lnTo>
                  <a:lnTo>
                    <a:pt x="30631" y="64997"/>
                  </a:lnTo>
                  <a:lnTo>
                    <a:pt x="8093" y="108575"/>
                  </a:lnTo>
                  <a:lnTo>
                    <a:pt x="0" y="158750"/>
                  </a:lnTo>
                  <a:lnTo>
                    <a:pt x="8093" y="208924"/>
                  </a:lnTo>
                  <a:lnTo>
                    <a:pt x="30631" y="252502"/>
                  </a:lnTo>
                  <a:lnTo>
                    <a:pt x="64997" y="286868"/>
                  </a:lnTo>
                  <a:lnTo>
                    <a:pt x="108575" y="309406"/>
                  </a:lnTo>
                  <a:lnTo>
                    <a:pt x="158750" y="317500"/>
                  </a:lnTo>
                  <a:lnTo>
                    <a:pt x="15195550" y="317500"/>
                  </a:lnTo>
                  <a:lnTo>
                    <a:pt x="15245729" y="309406"/>
                  </a:lnTo>
                  <a:lnTo>
                    <a:pt x="15289308" y="286868"/>
                  </a:lnTo>
                  <a:lnTo>
                    <a:pt x="15323672" y="252502"/>
                  </a:lnTo>
                  <a:lnTo>
                    <a:pt x="15346207" y="208924"/>
                  </a:lnTo>
                  <a:lnTo>
                    <a:pt x="15354300" y="158750"/>
                  </a:lnTo>
                  <a:lnTo>
                    <a:pt x="15346207" y="108575"/>
                  </a:lnTo>
                  <a:lnTo>
                    <a:pt x="15323672" y="64997"/>
                  </a:lnTo>
                  <a:lnTo>
                    <a:pt x="15289308" y="30631"/>
                  </a:lnTo>
                  <a:lnTo>
                    <a:pt x="15245729" y="8093"/>
                  </a:lnTo>
                  <a:lnTo>
                    <a:pt x="15195550" y="0"/>
                  </a:lnTo>
                  <a:close/>
                </a:path>
              </a:pathLst>
            </a:custGeom>
            <a:solidFill>
              <a:srgbClr val="FFC075">
                <a:alpha val="29998"/>
              </a:srgbClr>
            </a:solidFill>
          </p:spPr>
          <p:txBody>
            <a:bodyPr wrap="square" lIns="0" tIns="0" rIns="0" bIns="0" rtlCol="0"/>
            <a:lstStyle/>
            <a:p>
              <a:endParaRPr sz="1350">
                <a:solidFill>
                  <a:prstClr val="black"/>
                </a:solidFill>
              </a:endParaRPr>
            </a:p>
          </p:txBody>
        </p:sp>
        <p:sp>
          <p:nvSpPr>
            <p:cNvPr id="76" name="object 76"/>
            <p:cNvSpPr/>
            <p:nvPr/>
          </p:nvSpPr>
          <p:spPr>
            <a:xfrm>
              <a:off x="488224" y="8493224"/>
              <a:ext cx="2628900" cy="317500"/>
            </a:xfrm>
            <a:custGeom>
              <a:avLst/>
              <a:gdLst/>
              <a:ahLst/>
              <a:cxnLst/>
              <a:rect l="l" t="t" r="r" b="b"/>
              <a:pathLst>
                <a:path w="2628900" h="317500">
                  <a:moveTo>
                    <a:pt x="2470150" y="0"/>
                  </a:moveTo>
                  <a:lnTo>
                    <a:pt x="158750" y="0"/>
                  </a:lnTo>
                  <a:lnTo>
                    <a:pt x="108570" y="8093"/>
                  </a:lnTo>
                  <a:lnTo>
                    <a:pt x="64991" y="30631"/>
                  </a:lnTo>
                  <a:lnTo>
                    <a:pt x="30627" y="64997"/>
                  </a:lnTo>
                  <a:lnTo>
                    <a:pt x="8092" y="108575"/>
                  </a:lnTo>
                  <a:lnTo>
                    <a:pt x="0" y="158750"/>
                  </a:lnTo>
                  <a:lnTo>
                    <a:pt x="8092" y="208929"/>
                  </a:lnTo>
                  <a:lnTo>
                    <a:pt x="30627" y="252508"/>
                  </a:lnTo>
                  <a:lnTo>
                    <a:pt x="64991" y="286872"/>
                  </a:lnTo>
                  <a:lnTo>
                    <a:pt x="108570" y="309407"/>
                  </a:lnTo>
                  <a:lnTo>
                    <a:pt x="158750" y="317500"/>
                  </a:lnTo>
                  <a:lnTo>
                    <a:pt x="2470150" y="317500"/>
                  </a:lnTo>
                  <a:lnTo>
                    <a:pt x="2520324" y="309407"/>
                  </a:lnTo>
                  <a:lnTo>
                    <a:pt x="2563902" y="286872"/>
                  </a:lnTo>
                  <a:lnTo>
                    <a:pt x="2598268" y="252508"/>
                  </a:lnTo>
                  <a:lnTo>
                    <a:pt x="2620806" y="208929"/>
                  </a:lnTo>
                  <a:lnTo>
                    <a:pt x="2628900" y="158750"/>
                  </a:lnTo>
                  <a:lnTo>
                    <a:pt x="2620806" y="108575"/>
                  </a:lnTo>
                  <a:lnTo>
                    <a:pt x="2598268" y="64997"/>
                  </a:lnTo>
                  <a:lnTo>
                    <a:pt x="2563902" y="30631"/>
                  </a:lnTo>
                  <a:lnTo>
                    <a:pt x="2520324" y="8093"/>
                  </a:lnTo>
                  <a:lnTo>
                    <a:pt x="2470150" y="0"/>
                  </a:lnTo>
                  <a:close/>
                </a:path>
              </a:pathLst>
            </a:custGeom>
            <a:solidFill>
              <a:srgbClr val="FFC075"/>
            </a:solidFill>
          </p:spPr>
          <p:txBody>
            <a:bodyPr wrap="square" lIns="0" tIns="0" rIns="0" bIns="0" rtlCol="0"/>
            <a:lstStyle/>
            <a:p>
              <a:endParaRPr sz="1350">
                <a:solidFill>
                  <a:prstClr val="black"/>
                </a:solidFill>
              </a:endParaRPr>
            </a:p>
          </p:txBody>
        </p:sp>
      </p:grpSp>
      <p:sp>
        <p:nvSpPr>
          <p:cNvPr id="77" name="object 77"/>
          <p:cNvSpPr txBox="1"/>
          <p:nvPr/>
        </p:nvSpPr>
        <p:spPr>
          <a:xfrm>
            <a:off x="434997" y="6036739"/>
            <a:ext cx="1792129" cy="527709"/>
          </a:xfrm>
          <a:prstGeom prst="rect">
            <a:avLst/>
          </a:prstGeom>
        </p:spPr>
        <p:txBody>
          <a:bodyPr vert="horz" wrap="square" lIns="0" tIns="9525" rIns="0" bIns="0" rtlCol="0">
            <a:spAutoFit/>
          </a:bodyPr>
          <a:lstStyle/>
          <a:p>
            <a:pPr marR="7620" algn="r">
              <a:lnSpc>
                <a:spcPts val="1028"/>
              </a:lnSpc>
              <a:spcBef>
                <a:spcPts val="75"/>
              </a:spcBef>
            </a:pPr>
            <a:r>
              <a:rPr sz="900" b="1" spc="-15" dirty="0">
                <a:solidFill>
                  <a:srgbClr val="313131"/>
                </a:solidFill>
                <a:latin typeface="Arial Narrow"/>
                <a:cs typeface="Arial Narrow"/>
              </a:rPr>
              <a:t>HEALTH </a:t>
            </a:r>
            <a:r>
              <a:rPr sz="900" b="1" spc="-41" dirty="0">
                <a:solidFill>
                  <a:srgbClr val="313131"/>
                </a:solidFill>
                <a:latin typeface="Arial Narrow"/>
                <a:cs typeface="Arial Narrow"/>
              </a:rPr>
              <a:t>WORKER</a:t>
            </a:r>
            <a:r>
              <a:rPr sz="900" b="1" spc="-23" dirty="0">
                <a:solidFill>
                  <a:srgbClr val="313131"/>
                </a:solidFill>
                <a:latin typeface="Arial Narrow"/>
                <a:cs typeface="Arial Narrow"/>
              </a:rPr>
              <a:t> </a:t>
            </a:r>
            <a:r>
              <a:rPr sz="900" b="1" spc="-8" dirty="0">
                <a:solidFill>
                  <a:srgbClr val="313131"/>
                </a:solidFill>
                <a:latin typeface="Arial Narrow"/>
                <a:cs typeface="Arial Narrow"/>
              </a:rPr>
              <a:t>CAPACITY</a:t>
            </a:r>
            <a:endParaRPr sz="900">
              <a:solidFill>
                <a:prstClr val="black"/>
              </a:solidFill>
              <a:latin typeface="Arial Narrow"/>
              <a:cs typeface="Arial Narrow"/>
            </a:endParaRPr>
          </a:p>
          <a:p>
            <a:pPr marR="3810" algn="r">
              <a:lnSpc>
                <a:spcPts val="1028"/>
              </a:lnSpc>
            </a:pPr>
            <a:r>
              <a:rPr sz="900" b="1" spc="-26" dirty="0">
                <a:solidFill>
                  <a:srgbClr val="313131"/>
                </a:solidFill>
                <a:latin typeface="Arial Narrow"/>
                <a:cs typeface="Arial Narrow"/>
              </a:rPr>
              <a:t>DEVE</a:t>
            </a:r>
            <a:r>
              <a:rPr sz="900" b="1" spc="-53" dirty="0">
                <a:solidFill>
                  <a:srgbClr val="313131"/>
                </a:solidFill>
                <a:latin typeface="Arial Narrow"/>
                <a:cs typeface="Arial Narrow"/>
              </a:rPr>
              <a:t>L</a:t>
            </a:r>
            <a:r>
              <a:rPr sz="900" b="1" spc="4" dirty="0">
                <a:solidFill>
                  <a:srgbClr val="313131"/>
                </a:solidFill>
                <a:latin typeface="Arial Narrow"/>
                <a:cs typeface="Arial Narrow"/>
              </a:rPr>
              <a:t>OPME</a:t>
            </a:r>
            <a:r>
              <a:rPr sz="900" b="1" spc="-11" dirty="0">
                <a:solidFill>
                  <a:srgbClr val="313131"/>
                </a:solidFill>
                <a:latin typeface="Arial Narrow"/>
                <a:cs typeface="Arial Narrow"/>
              </a:rPr>
              <a:t>N</a:t>
            </a:r>
            <a:r>
              <a:rPr sz="900" b="1" spc="38" dirty="0">
                <a:solidFill>
                  <a:srgbClr val="313131"/>
                </a:solidFill>
                <a:latin typeface="Arial Narrow"/>
                <a:cs typeface="Arial Narrow"/>
              </a:rPr>
              <a:t>T</a:t>
            </a:r>
            <a:endParaRPr sz="900">
              <a:solidFill>
                <a:prstClr val="black"/>
              </a:solidFill>
              <a:latin typeface="Arial Narrow"/>
              <a:cs typeface="Arial Narrow"/>
            </a:endParaRPr>
          </a:p>
          <a:p>
            <a:pPr marL="9525">
              <a:spcBef>
                <a:spcPts val="645"/>
              </a:spcBef>
              <a:tabLst>
                <a:tab pos="182880" algn="l"/>
              </a:tabLst>
            </a:pPr>
            <a:r>
              <a:rPr sz="1200" b="1" u="sng" dirty="0">
                <a:solidFill>
                  <a:srgbClr val="313131"/>
                </a:solidFill>
                <a:uFill>
                  <a:solidFill>
                    <a:srgbClr val="FFFFFF"/>
                  </a:solidFill>
                </a:uFill>
                <a:latin typeface="Arial Narrow"/>
                <a:cs typeface="Arial Narrow"/>
              </a:rPr>
              <a:t> 	</a:t>
            </a:r>
            <a:r>
              <a:rPr sz="1200" b="1" dirty="0">
                <a:solidFill>
                  <a:srgbClr val="313131"/>
                </a:solidFill>
                <a:latin typeface="Arial Narrow"/>
                <a:cs typeface="Arial Narrow"/>
              </a:rPr>
              <a:t>  </a:t>
            </a:r>
            <a:r>
              <a:rPr sz="1200" b="1" spc="-98" dirty="0">
                <a:solidFill>
                  <a:srgbClr val="313131"/>
                </a:solidFill>
                <a:latin typeface="Arial Narrow"/>
                <a:cs typeface="Arial Narrow"/>
              </a:rPr>
              <a:t> </a:t>
            </a:r>
            <a:r>
              <a:rPr sz="1200" b="1" spc="-4" dirty="0">
                <a:solidFill>
                  <a:srgbClr val="313131"/>
                </a:solidFill>
                <a:latin typeface="Arial Narrow"/>
                <a:cs typeface="Arial Narrow"/>
              </a:rPr>
              <a:t>POLICY AND</a:t>
            </a:r>
            <a:r>
              <a:rPr sz="1200" b="1" spc="-53" dirty="0">
                <a:solidFill>
                  <a:srgbClr val="313131"/>
                </a:solidFill>
                <a:latin typeface="Arial Narrow"/>
                <a:cs typeface="Arial Narrow"/>
              </a:rPr>
              <a:t> </a:t>
            </a:r>
            <a:r>
              <a:rPr sz="1200" b="1" spc="-19" dirty="0">
                <a:solidFill>
                  <a:srgbClr val="313131"/>
                </a:solidFill>
                <a:latin typeface="Arial Narrow"/>
                <a:cs typeface="Arial Narrow"/>
              </a:rPr>
              <a:t>ADVOCACY</a:t>
            </a:r>
            <a:endParaRPr sz="1200">
              <a:solidFill>
                <a:prstClr val="black"/>
              </a:solidFill>
              <a:latin typeface="Arial Narrow"/>
              <a:cs typeface="Arial Narrow"/>
            </a:endParaRPr>
          </a:p>
        </p:txBody>
      </p:sp>
      <p:grpSp>
        <p:nvGrpSpPr>
          <p:cNvPr id="78" name="object 78"/>
          <p:cNvGrpSpPr/>
          <p:nvPr/>
        </p:nvGrpSpPr>
        <p:grpSpPr>
          <a:xfrm>
            <a:off x="440712" y="1643412"/>
            <a:ext cx="3731419" cy="214313"/>
            <a:chOff x="587616" y="2191216"/>
            <a:chExt cx="4975225" cy="285750"/>
          </a:xfrm>
        </p:grpSpPr>
        <p:sp>
          <p:nvSpPr>
            <p:cNvPr id="79" name="object 79"/>
            <p:cNvSpPr/>
            <p:nvPr/>
          </p:nvSpPr>
          <p:spPr>
            <a:xfrm>
              <a:off x="587616" y="2191216"/>
              <a:ext cx="228404" cy="285316"/>
            </a:xfrm>
            <a:prstGeom prst="rect">
              <a:avLst/>
            </a:prstGeom>
            <a:blipFill>
              <a:blip r:embed="rId18" cstate="print"/>
              <a:stretch>
                <a:fillRect/>
              </a:stretch>
            </a:blipFill>
          </p:spPr>
          <p:txBody>
            <a:bodyPr wrap="square" lIns="0" tIns="0" rIns="0" bIns="0" rtlCol="0"/>
            <a:lstStyle/>
            <a:p>
              <a:endParaRPr sz="1350">
                <a:solidFill>
                  <a:prstClr val="black"/>
                </a:solidFill>
              </a:endParaRPr>
            </a:p>
          </p:txBody>
        </p:sp>
        <p:sp>
          <p:nvSpPr>
            <p:cNvPr id="80" name="object 80"/>
            <p:cNvSpPr/>
            <p:nvPr/>
          </p:nvSpPr>
          <p:spPr>
            <a:xfrm>
              <a:off x="5346700" y="2222499"/>
              <a:ext cx="215900" cy="215900"/>
            </a:xfrm>
            <a:prstGeom prst="rect">
              <a:avLst/>
            </a:prstGeom>
            <a:blipFill>
              <a:blip r:embed="rId19" cstate="print"/>
              <a:stretch>
                <a:fillRect/>
              </a:stretch>
            </a:blipFill>
          </p:spPr>
          <p:txBody>
            <a:bodyPr wrap="square" lIns="0" tIns="0" rIns="0" bIns="0" rtlCol="0"/>
            <a:lstStyle/>
            <a:p>
              <a:endParaRPr sz="1350">
                <a:solidFill>
                  <a:prstClr val="black"/>
                </a:solidFill>
              </a:endParaRPr>
            </a:p>
          </p:txBody>
        </p:sp>
      </p:grpSp>
      <p:grpSp>
        <p:nvGrpSpPr>
          <p:cNvPr id="81" name="object 81"/>
          <p:cNvGrpSpPr/>
          <p:nvPr/>
        </p:nvGrpSpPr>
        <p:grpSpPr>
          <a:xfrm>
            <a:off x="438145" y="5448300"/>
            <a:ext cx="4495800" cy="161925"/>
            <a:chOff x="584193" y="7264400"/>
            <a:chExt cx="5994400" cy="215900"/>
          </a:xfrm>
        </p:grpSpPr>
        <p:sp>
          <p:nvSpPr>
            <p:cNvPr id="82" name="object 82"/>
            <p:cNvSpPr/>
            <p:nvPr/>
          </p:nvSpPr>
          <p:spPr>
            <a:xfrm>
              <a:off x="584193" y="7267314"/>
              <a:ext cx="206844" cy="206832"/>
            </a:xfrm>
            <a:prstGeom prst="rect">
              <a:avLst/>
            </a:prstGeom>
            <a:blipFill>
              <a:blip r:embed="rId20" cstate="print"/>
              <a:stretch>
                <a:fillRect/>
              </a:stretch>
            </a:blipFill>
          </p:spPr>
          <p:txBody>
            <a:bodyPr wrap="square" lIns="0" tIns="0" rIns="0" bIns="0" rtlCol="0"/>
            <a:lstStyle/>
            <a:p>
              <a:endParaRPr sz="1350">
                <a:solidFill>
                  <a:prstClr val="black"/>
                </a:solidFill>
              </a:endParaRPr>
            </a:p>
          </p:txBody>
        </p:sp>
        <p:sp>
          <p:nvSpPr>
            <p:cNvPr id="83" name="object 83"/>
            <p:cNvSpPr/>
            <p:nvPr/>
          </p:nvSpPr>
          <p:spPr>
            <a:xfrm>
              <a:off x="6362699" y="7264400"/>
              <a:ext cx="215900" cy="215900"/>
            </a:xfrm>
            <a:prstGeom prst="rect">
              <a:avLst/>
            </a:prstGeom>
            <a:blipFill>
              <a:blip r:embed="rId21" cstate="print"/>
              <a:stretch>
                <a:fillRect/>
              </a:stretch>
            </a:blipFill>
          </p:spPr>
          <p:txBody>
            <a:bodyPr wrap="square" lIns="0" tIns="0" rIns="0" bIns="0" rtlCol="0"/>
            <a:lstStyle/>
            <a:p>
              <a:endParaRPr sz="1350">
                <a:solidFill>
                  <a:prstClr val="black"/>
                </a:solidFill>
              </a:endParaRPr>
            </a:p>
          </p:txBody>
        </p:sp>
      </p:grpSp>
      <p:grpSp>
        <p:nvGrpSpPr>
          <p:cNvPr id="84" name="object 84"/>
          <p:cNvGrpSpPr/>
          <p:nvPr/>
        </p:nvGrpSpPr>
        <p:grpSpPr>
          <a:xfrm>
            <a:off x="456195" y="6069201"/>
            <a:ext cx="4478179" cy="213836"/>
            <a:chOff x="608260" y="8092267"/>
            <a:chExt cx="5970905" cy="285115"/>
          </a:xfrm>
        </p:grpSpPr>
        <p:sp>
          <p:nvSpPr>
            <p:cNvPr id="85" name="object 85"/>
            <p:cNvSpPr/>
            <p:nvPr/>
          </p:nvSpPr>
          <p:spPr>
            <a:xfrm>
              <a:off x="608260" y="8092267"/>
              <a:ext cx="201589" cy="284899"/>
            </a:xfrm>
            <a:prstGeom prst="rect">
              <a:avLst/>
            </a:prstGeom>
            <a:blipFill>
              <a:blip r:embed="rId22" cstate="print"/>
              <a:stretch>
                <a:fillRect/>
              </a:stretch>
            </a:blipFill>
          </p:spPr>
          <p:txBody>
            <a:bodyPr wrap="square" lIns="0" tIns="0" rIns="0" bIns="0" rtlCol="0"/>
            <a:lstStyle/>
            <a:p>
              <a:endParaRPr sz="1350">
                <a:solidFill>
                  <a:prstClr val="black"/>
                </a:solidFill>
              </a:endParaRPr>
            </a:p>
          </p:txBody>
        </p:sp>
        <p:sp>
          <p:nvSpPr>
            <p:cNvPr id="86" name="object 86"/>
            <p:cNvSpPr/>
            <p:nvPr/>
          </p:nvSpPr>
          <p:spPr>
            <a:xfrm>
              <a:off x="6362700" y="8115300"/>
              <a:ext cx="215900" cy="215900"/>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grpSp>
      <p:grpSp>
        <p:nvGrpSpPr>
          <p:cNvPr id="87" name="object 87"/>
          <p:cNvGrpSpPr/>
          <p:nvPr/>
        </p:nvGrpSpPr>
        <p:grpSpPr>
          <a:xfrm>
            <a:off x="434293" y="5772150"/>
            <a:ext cx="5252561" cy="161925"/>
            <a:chOff x="579057" y="7696200"/>
            <a:chExt cx="7003415" cy="215900"/>
          </a:xfrm>
        </p:grpSpPr>
        <p:sp>
          <p:nvSpPr>
            <p:cNvPr id="88" name="object 88"/>
            <p:cNvSpPr/>
            <p:nvPr/>
          </p:nvSpPr>
          <p:spPr>
            <a:xfrm>
              <a:off x="579057" y="7708898"/>
              <a:ext cx="216268" cy="180238"/>
            </a:xfrm>
            <a:prstGeom prst="rect">
              <a:avLst/>
            </a:prstGeom>
            <a:blipFill>
              <a:blip r:embed="rId23" cstate="print"/>
              <a:stretch>
                <a:fillRect/>
              </a:stretch>
            </a:blipFill>
          </p:spPr>
          <p:txBody>
            <a:bodyPr wrap="square" lIns="0" tIns="0" rIns="0" bIns="0" rtlCol="0"/>
            <a:lstStyle/>
            <a:p>
              <a:endParaRPr sz="1350">
                <a:solidFill>
                  <a:prstClr val="black"/>
                </a:solidFill>
              </a:endParaRPr>
            </a:p>
          </p:txBody>
        </p:sp>
        <p:sp>
          <p:nvSpPr>
            <p:cNvPr id="89" name="object 89"/>
            <p:cNvSpPr/>
            <p:nvPr/>
          </p:nvSpPr>
          <p:spPr>
            <a:xfrm>
              <a:off x="7366000" y="7696200"/>
              <a:ext cx="215900" cy="215900"/>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grpSp>
      <p:grpSp>
        <p:nvGrpSpPr>
          <p:cNvPr id="90" name="object 90"/>
          <p:cNvGrpSpPr/>
          <p:nvPr/>
        </p:nvGrpSpPr>
        <p:grpSpPr>
          <a:xfrm>
            <a:off x="366168" y="4473467"/>
            <a:ext cx="11630025" cy="239554"/>
            <a:chOff x="488224" y="5964622"/>
            <a:chExt cx="15506700" cy="319405"/>
          </a:xfrm>
        </p:grpSpPr>
        <p:sp>
          <p:nvSpPr>
            <p:cNvPr id="91" name="object 91"/>
            <p:cNvSpPr/>
            <p:nvPr/>
          </p:nvSpPr>
          <p:spPr>
            <a:xfrm>
              <a:off x="640618" y="5965924"/>
              <a:ext cx="15354300" cy="317500"/>
            </a:xfrm>
            <a:custGeom>
              <a:avLst/>
              <a:gdLst/>
              <a:ahLst/>
              <a:cxnLst/>
              <a:rect l="l" t="t" r="r" b="b"/>
              <a:pathLst>
                <a:path w="15354300" h="317500">
                  <a:moveTo>
                    <a:pt x="15195550" y="0"/>
                  </a:moveTo>
                  <a:lnTo>
                    <a:pt x="158750" y="0"/>
                  </a:lnTo>
                  <a:lnTo>
                    <a:pt x="108575" y="8093"/>
                  </a:lnTo>
                  <a:lnTo>
                    <a:pt x="64997" y="30631"/>
                  </a:lnTo>
                  <a:lnTo>
                    <a:pt x="30631" y="64997"/>
                  </a:lnTo>
                  <a:lnTo>
                    <a:pt x="8093" y="108575"/>
                  </a:lnTo>
                  <a:lnTo>
                    <a:pt x="0" y="158750"/>
                  </a:lnTo>
                  <a:lnTo>
                    <a:pt x="8093" y="208929"/>
                  </a:lnTo>
                  <a:lnTo>
                    <a:pt x="30631" y="252508"/>
                  </a:lnTo>
                  <a:lnTo>
                    <a:pt x="64997" y="286872"/>
                  </a:lnTo>
                  <a:lnTo>
                    <a:pt x="108575" y="309407"/>
                  </a:lnTo>
                  <a:lnTo>
                    <a:pt x="158750" y="317500"/>
                  </a:lnTo>
                  <a:lnTo>
                    <a:pt x="15195550" y="317500"/>
                  </a:lnTo>
                  <a:lnTo>
                    <a:pt x="15245729" y="309407"/>
                  </a:lnTo>
                  <a:lnTo>
                    <a:pt x="15289308" y="286872"/>
                  </a:lnTo>
                  <a:lnTo>
                    <a:pt x="15323672" y="252508"/>
                  </a:lnTo>
                  <a:lnTo>
                    <a:pt x="15346207" y="208929"/>
                  </a:lnTo>
                  <a:lnTo>
                    <a:pt x="15354300" y="158750"/>
                  </a:lnTo>
                  <a:lnTo>
                    <a:pt x="15346207" y="108575"/>
                  </a:lnTo>
                  <a:lnTo>
                    <a:pt x="15323672" y="64997"/>
                  </a:lnTo>
                  <a:lnTo>
                    <a:pt x="15289308" y="30631"/>
                  </a:lnTo>
                  <a:lnTo>
                    <a:pt x="15245729" y="8093"/>
                  </a:lnTo>
                  <a:lnTo>
                    <a:pt x="15195550" y="0"/>
                  </a:lnTo>
                  <a:close/>
                </a:path>
              </a:pathLst>
            </a:custGeom>
            <a:solidFill>
              <a:srgbClr val="7C7C7C">
                <a:alpha val="29998"/>
              </a:srgbClr>
            </a:solidFill>
          </p:spPr>
          <p:txBody>
            <a:bodyPr wrap="square" lIns="0" tIns="0" rIns="0" bIns="0" rtlCol="0"/>
            <a:lstStyle/>
            <a:p>
              <a:endParaRPr sz="1350">
                <a:solidFill>
                  <a:prstClr val="black"/>
                </a:solidFill>
              </a:endParaRPr>
            </a:p>
          </p:txBody>
        </p:sp>
        <p:sp>
          <p:nvSpPr>
            <p:cNvPr id="92" name="object 92"/>
            <p:cNvSpPr/>
            <p:nvPr/>
          </p:nvSpPr>
          <p:spPr>
            <a:xfrm>
              <a:off x="488224" y="5964622"/>
              <a:ext cx="2628900" cy="317500"/>
            </a:xfrm>
            <a:custGeom>
              <a:avLst/>
              <a:gdLst/>
              <a:ahLst/>
              <a:cxnLst/>
              <a:rect l="l" t="t" r="r" b="b"/>
              <a:pathLst>
                <a:path w="2628900" h="317500">
                  <a:moveTo>
                    <a:pt x="2470150" y="0"/>
                  </a:moveTo>
                  <a:lnTo>
                    <a:pt x="158750" y="0"/>
                  </a:lnTo>
                  <a:lnTo>
                    <a:pt x="108570" y="8092"/>
                  </a:lnTo>
                  <a:lnTo>
                    <a:pt x="64991" y="30627"/>
                  </a:lnTo>
                  <a:lnTo>
                    <a:pt x="30627" y="64991"/>
                  </a:lnTo>
                  <a:lnTo>
                    <a:pt x="8092" y="108570"/>
                  </a:lnTo>
                  <a:lnTo>
                    <a:pt x="0" y="158750"/>
                  </a:lnTo>
                  <a:lnTo>
                    <a:pt x="8092" y="208924"/>
                  </a:lnTo>
                  <a:lnTo>
                    <a:pt x="30627" y="252502"/>
                  </a:lnTo>
                  <a:lnTo>
                    <a:pt x="64991" y="286868"/>
                  </a:lnTo>
                  <a:lnTo>
                    <a:pt x="108570" y="309406"/>
                  </a:lnTo>
                  <a:lnTo>
                    <a:pt x="158750" y="317500"/>
                  </a:lnTo>
                  <a:lnTo>
                    <a:pt x="2470150" y="317500"/>
                  </a:lnTo>
                  <a:lnTo>
                    <a:pt x="2520324" y="309406"/>
                  </a:lnTo>
                  <a:lnTo>
                    <a:pt x="2563902" y="286868"/>
                  </a:lnTo>
                  <a:lnTo>
                    <a:pt x="2598268" y="252502"/>
                  </a:lnTo>
                  <a:lnTo>
                    <a:pt x="2620806" y="208924"/>
                  </a:lnTo>
                  <a:lnTo>
                    <a:pt x="2628900" y="158750"/>
                  </a:lnTo>
                  <a:lnTo>
                    <a:pt x="2620806" y="108570"/>
                  </a:lnTo>
                  <a:lnTo>
                    <a:pt x="2598268" y="64991"/>
                  </a:lnTo>
                  <a:lnTo>
                    <a:pt x="2563902" y="30627"/>
                  </a:lnTo>
                  <a:lnTo>
                    <a:pt x="2520324" y="8092"/>
                  </a:lnTo>
                  <a:lnTo>
                    <a:pt x="2470150" y="0"/>
                  </a:lnTo>
                  <a:close/>
                </a:path>
              </a:pathLst>
            </a:custGeom>
            <a:solidFill>
              <a:srgbClr val="7C7C7C"/>
            </a:solidFill>
          </p:spPr>
          <p:txBody>
            <a:bodyPr wrap="square" lIns="0" tIns="0" rIns="0" bIns="0" rtlCol="0"/>
            <a:lstStyle/>
            <a:p>
              <a:endParaRPr sz="1350">
                <a:solidFill>
                  <a:prstClr val="black"/>
                </a:solidFill>
              </a:endParaRPr>
            </a:p>
          </p:txBody>
        </p:sp>
        <p:sp>
          <p:nvSpPr>
            <p:cNvPr id="93" name="object 93"/>
            <p:cNvSpPr/>
            <p:nvPr/>
          </p:nvSpPr>
          <p:spPr>
            <a:xfrm>
              <a:off x="619871" y="5988105"/>
              <a:ext cx="208906" cy="253314"/>
            </a:xfrm>
            <a:prstGeom prst="rect">
              <a:avLst/>
            </a:prstGeom>
            <a:blipFill>
              <a:blip r:embed="rId24" cstate="print"/>
              <a:stretch>
                <a:fillRect/>
              </a:stretch>
            </a:blipFill>
          </p:spPr>
          <p:txBody>
            <a:bodyPr wrap="square" lIns="0" tIns="0" rIns="0" bIns="0" rtlCol="0"/>
            <a:lstStyle/>
            <a:p>
              <a:endParaRPr sz="1350">
                <a:solidFill>
                  <a:prstClr val="black"/>
                </a:solidFill>
              </a:endParaRPr>
            </a:p>
          </p:txBody>
        </p:sp>
        <p:sp>
          <p:nvSpPr>
            <p:cNvPr id="94" name="object 94"/>
            <p:cNvSpPr/>
            <p:nvPr/>
          </p:nvSpPr>
          <p:spPr>
            <a:xfrm>
              <a:off x="7366000" y="6032500"/>
              <a:ext cx="215900" cy="215900"/>
            </a:xfrm>
            <a:prstGeom prst="rect">
              <a:avLst/>
            </a:prstGeom>
            <a:blipFill>
              <a:blip r:embed="rId25" cstate="print"/>
              <a:stretch>
                <a:fillRect/>
              </a:stretch>
            </a:blipFill>
          </p:spPr>
          <p:txBody>
            <a:bodyPr wrap="square" lIns="0" tIns="0" rIns="0" bIns="0" rtlCol="0"/>
            <a:lstStyle/>
            <a:p>
              <a:endParaRPr sz="1350">
                <a:solidFill>
                  <a:prstClr val="black"/>
                </a:solidFill>
              </a:endParaRPr>
            </a:p>
          </p:txBody>
        </p:sp>
      </p:grpSp>
      <p:grpSp>
        <p:nvGrpSpPr>
          <p:cNvPr id="95" name="object 95"/>
          <p:cNvGrpSpPr/>
          <p:nvPr/>
        </p:nvGrpSpPr>
        <p:grpSpPr>
          <a:xfrm>
            <a:off x="440790" y="1969408"/>
            <a:ext cx="5979319" cy="205740"/>
            <a:chOff x="587720" y="2625877"/>
            <a:chExt cx="7972425" cy="274320"/>
          </a:xfrm>
        </p:grpSpPr>
        <p:sp>
          <p:nvSpPr>
            <p:cNvPr id="96" name="object 96"/>
            <p:cNvSpPr/>
            <p:nvPr/>
          </p:nvSpPr>
          <p:spPr>
            <a:xfrm>
              <a:off x="587720" y="2625877"/>
              <a:ext cx="215201" cy="274181"/>
            </a:xfrm>
            <a:prstGeom prst="rect">
              <a:avLst/>
            </a:prstGeom>
            <a:blipFill>
              <a:blip r:embed="rId26" cstate="print"/>
              <a:stretch>
                <a:fillRect/>
              </a:stretch>
            </a:blipFill>
          </p:spPr>
          <p:txBody>
            <a:bodyPr wrap="square" lIns="0" tIns="0" rIns="0" bIns="0" rtlCol="0"/>
            <a:lstStyle/>
            <a:p>
              <a:endParaRPr sz="1350">
                <a:solidFill>
                  <a:prstClr val="black"/>
                </a:solidFill>
              </a:endParaRPr>
            </a:p>
          </p:txBody>
        </p:sp>
        <p:sp>
          <p:nvSpPr>
            <p:cNvPr id="97" name="object 97"/>
            <p:cNvSpPr/>
            <p:nvPr/>
          </p:nvSpPr>
          <p:spPr>
            <a:xfrm>
              <a:off x="8343899" y="2654299"/>
              <a:ext cx="215900" cy="215900"/>
            </a:xfrm>
            <a:prstGeom prst="rect">
              <a:avLst/>
            </a:prstGeom>
            <a:blipFill>
              <a:blip r:embed="rId27" cstate="print"/>
              <a:stretch>
                <a:fillRect/>
              </a:stretch>
            </a:blipFill>
          </p:spPr>
          <p:txBody>
            <a:bodyPr wrap="square" lIns="0" tIns="0" rIns="0" bIns="0" rtlCol="0"/>
            <a:lstStyle/>
            <a:p>
              <a:endParaRPr sz="1350">
                <a:solidFill>
                  <a:prstClr val="black"/>
                </a:solidFill>
              </a:endParaRPr>
            </a:p>
          </p:txBody>
        </p:sp>
      </p:grpSp>
      <p:grpSp>
        <p:nvGrpSpPr>
          <p:cNvPr id="98" name="object 98"/>
          <p:cNvGrpSpPr/>
          <p:nvPr/>
        </p:nvGrpSpPr>
        <p:grpSpPr>
          <a:xfrm>
            <a:off x="444519" y="6398251"/>
            <a:ext cx="10604658" cy="174308"/>
            <a:chOff x="592692" y="8531001"/>
            <a:chExt cx="14139544" cy="232410"/>
          </a:xfrm>
        </p:grpSpPr>
        <p:sp>
          <p:nvSpPr>
            <p:cNvPr id="99" name="object 99"/>
            <p:cNvSpPr/>
            <p:nvPr/>
          </p:nvSpPr>
          <p:spPr>
            <a:xfrm>
              <a:off x="664269" y="8637525"/>
              <a:ext cx="124460" cy="0"/>
            </a:xfrm>
            <a:custGeom>
              <a:avLst/>
              <a:gdLst/>
              <a:ahLst/>
              <a:cxnLst/>
              <a:rect l="l" t="t" r="r" b="b"/>
              <a:pathLst>
                <a:path w="124459">
                  <a:moveTo>
                    <a:pt x="0" y="0"/>
                  </a:moveTo>
                  <a:lnTo>
                    <a:pt x="124053" y="0"/>
                  </a:lnTo>
                </a:path>
              </a:pathLst>
            </a:custGeom>
            <a:ln w="6565">
              <a:solidFill>
                <a:srgbClr val="FFFFFF"/>
              </a:solidFill>
            </a:ln>
          </p:spPr>
          <p:txBody>
            <a:bodyPr wrap="square" lIns="0" tIns="0" rIns="0" bIns="0" rtlCol="0"/>
            <a:lstStyle/>
            <a:p>
              <a:endParaRPr sz="1350">
                <a:solidFill>
                  <a:prstClr val="black"/>
                </a:solidFill>
              </a:endParaRPr>
            </a:p>
          </p:txBody>
        </p:sp>
        <p:sp>
          <p:nvSpPr>
            <p:cNvPr id="100" name="object 100"/>
            <p:cNvSpPr/>
            <p:nvPr/>
          </p:nvSpPr>
          <p:spPr>
            <a:xfrm>
              <a:off x="592683" y="8531009"/>
              <a:ext cx="231775" cy="193675"/>
            </a:xfrm>
            <a:custGeom>
              <a:avLst/>
              <a:gdLst/>
              <a:ahLst/>
              <a:cxnLst/>
              <a:rect l="l" t="t" r="r" b="b"/>
              <a:pathLst>
                <a:path w="231775" h="193675">
                  <a:moveTo>
                    <a:pt x="48247" y="96939"/>
                  </a:moveTo>
                  <a:lnTo>
                    <a:pt x="9652" y="96939"/>
                  </a:lnTo>
                  <a:lnTo>
                    <a:pt x="9652" y="106591"/>
                  </a:lnTo>
                  <a:lnTo>
                    <a:pt x="19304" y="106591"/>
                  </a:lnTo>
                  <a:lnTo>
                    <a:pt x="19304" y="183769"/>
                  </a:lnTo>
                  <a:lnTo>
                    <a:pt x="9652" y="183769"/>
                  </a:lnTo>
                  <a:lnTo>
                    <a:pt x="9652" y="193408"/>
                  </a:lnTo>
                  <a:lnTo>
                    <a:pt x="48247" y="193408"/>
                  </a:lnTo>
                  <a:lnTo>
                    <a:pt x="48247" y="183769"/>
                  </a:lnTo>
                  <a:lnTo>
                    <a:pt x="38595" y="183769"/>
                  </a:lnTo>
                  <a:lnTo>
                    <a:pt x="38595" y="106591"/>
                  </a:lnTo>
                  <a:lnTo>
                    <a:pt x="48247" y="106591"/>
                  </a:lnTo>
                  <a:lnTo>
                    <a:pt x="48247" y="96939"/>
                  </a:lnTo>
                  <a:close/>
                </a:path>
                <a:path w="231775" h="193675">
                  <a:moveTo>
                    <a:pt x="106133" y="96939"/>
                  </a:moveTo>
                  <a:lnTo>
                    <a:pt x="67538" y="96939"/>
                  </a:lnTo>
                  <a:lnTo>
                    <a:pt x="67538" y="106591"/>
                  </a:lnTo>
                  <a:lnTo>
                    <a:pt x="77190" y="106591"/>
                  </a:lnTo>
                  <a:lnTo>
                    <a:pt x="77190" y="183769"/>
                  </a:lnTo>
                  <a:lnTo>
                    <a:pt x="67538" y="183769"/>
                  </a:lnTo>
                  <a:lnTo>
                    <a:pt x="67538" y="193408"/>
                  </a:lnTo>
                  <a:lnTo>
                    <a:pt x="106133" y="193408"/>
                  </a:lnTo>
                  <a:lnTo>
                    <a:pt x="106133" y="183769"/>
                  </a:lnTo>
                  <a:lnTo>
                    <a:pt x="96481" y="183769"/>
                  </a:lnTo>
                  <a:lnTo>
                    <a:pt x="96481" y="106591"/>
                  </a:lnTo>
                  <a:lnTo>
                    <a:pt x="106133" y="106591"/>
                  </a:lnTo>
                  <a:lnTo>
                    <a:pt x="106133" y="96939"/>
                  </a:lnTo>
                  <a:close/>
                </a:path>
                <a:path w="231775" h="193675">
                  <a:moveTo>
                    <a:pt x="164020" y="96939"/>
                  </a:moveTo>
                  <a:lnTo>
                    <a:pt x="125425" y="96939"/>
                  </a:lnTo>
                  <a:lnTo>
                    <a:pt x="125425" y="106591"/>
                  </a:lnTo>
                  <a:lnTo>
                    <a:pt x="135064" y="106591"/>
                  </a:lnTo>
                  <a:lnTo>
                    <a:pt x="135064" y="183769"/>
                  </a:lnTo>
                  <a:lnTo>
                    <a:pt x="125425" y="183769"/>
                  </a:lnTo>
                  <a:lnTo>
                    <a:pt x="125425" y="193408"/>
                  </a:lnTo>
                  <a:lnTo>
                    <a:pt x="164020" y="193408"/>
                  </a:lnTo>
                  <a:lnTo>
                    <a:pt x="164020" y="183769"/>
                  </a:lnTo>
                  <a:lnTo>
                    <a:pt x="154368" y="183769"/>
                  </a:lnTo>
                  <a:lnTo>
                    <a:pt x="154368" y="106591"/>
                  </a:lnTo>
                  <a:lnTo>
                    <a:pt x="164020" y="106591"/>
                  </a:lnTo>
                  <a:lnTo>
                    <a:pt x="164020" y="96939"/>
                  </a:lnTo>
                  <a:close/>
                </a:path>
                <a:path w="231775" h="193675">
                  <a:moveTo>
                    <a:pt x="221907" y="96939"/>
                  </a:moveTo>
                  <a:lnTo>
                    <a:pt x="183311" y="96939"/>
                  </a:lnTo>
                  <a:lnTo>
                    <a:pt x="183311" y="106591"/>
                  </a:lnTo>
                  <a:lnTo>
                    <a:pt x="192963" y="106591"/>
                  </a:lnTo>
                  <a:lnTo>
                    <a:pt x="192963" y="183769"/>
                  </a:lnTo>
                  <a:lnTo>
                    <a:pt x="183311" y="183769"/>
                  </a:lnTo>
                  <a:lnTo>
                    <a:pt x="183311" y="193408"/>
                  </a:lnTo>
                  <a:lnTo>
                    <a:pt x="221907" y="193408"/>
                  </a:lnTo>
                  <a:lnTo>
                    <a:pt x="221907" y="183769"/>
                  </a:lnTo>
                  <a:lnTo>
                    <a:pt x="212255" y="183769"/>
                  </a:lnTo>
                  <a:lnTo>
                    <a:pt x="212255" y="106591"/>
                  </a:lnTo>
                  <a:lnTo>
                    <a:pt x="221907" y="106591"/>
                  </a:lnTo>
                  <a:lnTo>
                    <a:pt x="221907" y="96939"/>
                  </a:lnTo>
                  <a:close/>
                </a:path>
                <a:path w="231775" h="193675">
                  <a:moveTo>
                    <a:pt x="231546" y="77635"/>
                  </a:moveTo>
                  <a:lnTo>
                    <a:pt x="12" y="77635"/>
                  </a:lnTo>
                  <a:lnTo>
                    <a:pt x="12" y="87287"/>
                  </a:lnTo>
                  <a:lnTo>
                    <a:pt x="231546" y="87287"/>
                  </a:lnTo>
                  <a:lnTo>
                    <a:pt x="231546" y="77635"/>
                  </a:lnTo>
                  <a:close/>
                </a:path>
                <a:path w="231775" h="193675">
                  <a:moveTo>
                    <a:pt x="231546" y="48691"/>
                  </a:moveTo>
                  <a:lnTo>
                    <a:pt x="200406" y="48691"/>
                  </a:lnTo>
                  <a:lnTo>
                    <a:pt x="117652" y="0"/>
                  </a:lnTo>
                  <a:lnTo>
                    <a:pt x="113893" y="0"/>
                  </a:lnTo>
                  <a:lnTo>
                    <a:pt x="31127" y="48691"/>
                  </a:lnTo>
                  <a:lnTo>
                    <a:pt x="0" y="48691"/>
                  </a:lnTo>
                  <a:lnTo>
                    <a:pt x="0" y="67995"/>
                  </a:lnTo>
                  <a:lnTo>
                    <a:pt x="35509" y="67995"/>
                  </a:lnTo>
                  <a:lnTo>
                    <a:pt x="37160" y="67538"/>
                  </a:lnTo>
                  <a:lnTo>
                    <a:pt x="115773" y="21297"/>
                  </a:lnTo>
                  <a:lnTo>
                    <a:pt x="194373" y="67538"/>
                  </a:lnTo>
                  <a:lnTo>
                    <a:pt x="196037" y="67995"/>
                  </a:lnTo>
                  <a:lnTo>
                    <a:pt x="231546" y="67995"/>
                  </a:lnTo>
                  <a:lnTo>
                    <a:pt x="231546" y="48691"/>
                  </a:lnTo>
                  <a:close/>
                </a:path>
              </a:pathLst>
            </a:custGeom>
            <a:solidFill>
              <a:srgbClr val="FFFFFF"/>
            </a:solidFill>
          </p:spPr>
          <p:txBody>
            <a:bodyPr wrap="square" lIns="0" tIns="0" rIns="0" bIns="0" rtlCol="0"/>
            <a:lstStyle/>
            <a:p>
              <a:endParaRPr sz="1350">
                <a:solidFill>
                  <a:prstClr val="black"/>
                </a:solidFill>
              </a:endParaRPr>
            </a:p>
          </p:txBody>
        </p:sp>
        <p:sp>
          <p:nvSpPr>
            <p:cNvPr id="101" name="object 101"/>
            <p:cNvSpPr/>
            <p:nvPr/>
          </p:nvSpPr>
          <p:spPr>
            <a:xfrm>
              <a:off x="14516100" y="8547100"/>
              <a:ext cx="215900" cy="215900"/>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grpSp>
      <p:sp>
        <p:nvSpPr>
          <p:cNvPr id="102" name="object 102"/>
          <p:cNvSpPr txBox="1"/>
          <p:nvPr/>
        </p:nvSpPr>
        <p:spPr>
          <a:xfrm>
            <a:off x="394683" y="524688"/>
            <a:ext cx="1382554" cy="263534"/>
          </a:xfrm>
          <a:prstGeom prst="rect">
            <a:avLst/>
          </a:prstGeom>
        </p:spPr>
        <p:txBody>
          <a:bodyPr vert="horz" wrap="square" lIns="0" tIns="9525" rIns="0" bIns="0" rtlCol="0">
            <a:spAutoFit/>
          </a:bodyPr>
          <a:lstStyle/>
          <a:p>
            <a:pPr marL="9525">
              <a:spcBef>
                <a:spcPts val="75"/>
              </a:spcBef>
            </a:pPr>
            <a:r>
              <a:rPr sz="825" b="1" spc="-23" dirty="0">
                <a:solidFill>
                  <a:srgbClr val="313131"/>
                </a:solidFill>
                <a:latin typeface="Arial Narrow"/>
                <a:cs typeface="Arial Narrow"/>
              </a:rPr>
              <a:t>F </a:t>
            </a:r>
            <a:r>
              <a:rPr sz="825" spc="-38" dirty="0">
                <a:solidFill>
                  <a:srgbClr val="313131"/>
                </a:solidFill>
                <a:latin typeface="Trebuchet MS"/>
                <a:cs typeface="Trebuchet MS"/>
              </a:rPr>
              <a:t>= </a:t>
            </a:r>
            <a:r>
              <a:rPr sz="825" spc="-56" dirty="0">
                <a:solidFill>
                  <a:srgbClr val="313131"/>
                </a:solidFill>
                <a:latin typeface="Trebuchet MS"/>
                <a:cs typeface="Trebuchet MS"/>
              </a:rPr>
              <a:t>Field</a:t>
            </a:r>
            <a:r>
              <a:rPr sz="825" spc="-71" dirty="0">
                <a:solidFill>
                  <a:srgbClr val="313131"/>
                </a:solidFill>
                <a:latin typeface="Trebuchet MS"/>
                <a:cs typeface="Trebuchet MS"/>
              </a:rPr>
              <a:t> </a:t>
            </a:r>
            <a:r>
              <a:rPr sz="825" spc="-49" dirty="0">
                <a:solidFill>
                  <a:srgbClr val="313131"/>
                </a:solidFill>
                <a:latin typeface="Trebuchet MS"/>
                <a:cs typeface="Trebuchet MS"/>
              </a:rPr>
              <a:t>funding</a:t>
            </a:r>
            <a:endParaRPr sz="825">
              <a:solidFill>
                <a:prstClr val="black"/>
              </a:solidFill>
              <a:latin typeface="Trebuchet MS"/>
              <a:cs typeface="Trebuchet MS"/>
            </a:endParaRPr>
          </a:p>
          <a:p>
            <a:pPr marL="9525"/>
            <a:r>
              <a:rPr sz="825" b="1" spc="-19" dirty="0">
                <a:solidFill>
                  <a:srgbClr val="313131"/>
                </a:solidFill>
                <a:latin typeface="Arial Narrow"/>
                <a:cs typeface="Arial Narrow"/>
              </a:rPr>
              <a:t>C </a:t>
            </a:r>
            <a:r>
              <a:rPr sz="825" spc="-38" dirty="0">
                <a:solidFill>
                  <a:srgbClr val="313131"/>
                </a:solidFill>
                <a:latin typeface="Trebuchet MS"/>
                <a:cs typeface="Trebuchet MS"/>
              </a:rPr>
              <a:t>= </a:t>
            </a:r>
            <a:r>
              <a:rPr sz="825" spc="-53" dirty="0">
                <a:solidFill>
                  <a:srgbClr val="313131"/>
                </a:solidFill>
                <a:latin typeface="Trebuchet MS"/>
                <a:cs typeface="Trebuchet MS"/>
              </a:rPr>
              <a:t>Country </a:t>
            </a:r>
            <a:r>
              <a:rPr sz="825" spc="-56" dirty="0">
                <a:solidFill>
                  <a:srgbClr val="313131"/>
                </a:solidFill>
                <a:latin typeface="Trebuchet MS"/>
                <a:cs typeface="Trebuchet MS"/>
              </a:rPr>
              <a:t>work </a:t>
            </a:r>
            <a:r>
              <a:rPr sz="825" spc="-68" dirty="0">
                <a:solidFill>
                  <a:srgbClr val="313131"/>
                </a:solidFill>
                <a:latin typeface="Trebuchet MS"/>
                <a:cs typeface="Trebuchet MS"/>
              </a:rPr>
              <a:t>with </a:t>
            </a:r>
            <a:r>
              <a:rPr sz="825" spc="-53" dirty="0">
                <a:solidFill>
                  <a:srgbClr val="313131"/>
                </a:solidFill>
                <a:latin typeface="Trebuchet MS"/>
                <a:cs typeface="Trebuchet MS"/>
              </a:rPr>
              <a:t>core</a:t>
            </a:r>
            <a:r>
              <a:rPr sz="825" spc="-105" dirty="0">
                <a:solidFill>
                  <a:srgbClr val="313131"/>
                </a:solidFill>
                <a:latin typeface="Trebuchet MS"/>
                <a:cs typeface="Trebuchet MS"/>
              </a:rPr>
              <a:t> </a:t>
            </a:r>
            <a:r>
              <a:rPr sz="825" spc="-38" dirty="0">
                <a:solidFill>
                  <a:srgbClr val="313131"/>
                </a:solidFill>
                <a:latin typeface="Trebuchet MS"/>
                <a:cs typeface="Trebuchet MS"/>
              </a:rPr>
              <a:t>funds</a:t>
            </a:r>
            <a:endParaRPr sz="825">
              <a:solidFill>
                <a:prstClr val="black"/>
              </a:solidFill>
              <a:latin typeface="Trebuchet MS"/>
              <a:cs typeface="Trebuchet MS"/>
            </a:endParaRPr>
          </a:p>
        </p:txBody>
      </p:sp>
      <p:sp>
        <p:nvSpPr>
          <p:cNvPr id="103" name="object 103"/>
          <p:cNvSpPr txBox="1"/>
          <p:nvPr/>
        </p:nvSpPr>
        <p:spPr>
          <a:xfrm>
            <a:off x="2593804" y="2915809"/>
            <a:ext cx="95250" cy="171201"/>
          </a:xfrm>
          <a:prstGeom prst="rect">
            <a:avLst/>
          </a:prstGeom>
        </p:spPr>
        <p:txBody>
          <a:bodyPr vert="horz" wrap="square" lIns="0" tIns="9525" rIns="0" bIns="0" rtlCol="0">
            <a:spAutoFit/>
          </a:bodyPr>
          <a:lstStyle/>
          <a:p>
            <a:pPr marL="9525">
              <a:spcBef>
                <a:spcPts val="75"/>
              </a:spcBef>
            </a:pPr>
            <a:r>
              <a:rPr sz="1050" b="1" spc="-26" dirty="0">
                <a:solidFill>
                  <a:srgbClr val="FFFFFF"/>
                </a:solidFill>
                <a:latin typeface="Arial Narrow"/>
                <a:cs typeface="Arial Narrow"/>
              </a:rPr>
              <a:t>C</a:t>
            </a:r>
            <a:endParaRPr sz="1050">
              <a:solidFill>
                <a:prstClr val="black"/>
              </a:solidFill>
              <a:latin typeface="Arial Narrow"/>
              <a:cs typeface="Arial Narrow"/>
            </a:endParaRPr>
          </a:p>
        </p:txBody>
      </p:sp>
      <p:sp>
        <p:nvSpPr>
          <p:cNvPr id="104" name="object 104"/>
          <p:cNvSpPr txBox="1"/>
          <p:nvPr/>
        </p:nvSpPr>
        <p:spPr>
          <a:xfrm>
            <a:off x="4041604" y="1648984"/>
            <a:ext cx="95250" cy="171201"/>
          </a:xfrm>
          <a:prstGeom prst="rect">
            <a:avLst/>
          </a:prstGeom>
        </p:spPr>
        <p:txBody>
          <a:bodyPr vert="horz" wrap="square" lIns="0" tIns="9525" rIns="0" bIns="0" rtlCol="0">
            <a:spAutoFit/>
          </a:bodyPr>
          <a:lstStyle/>
          <a:p>
            <a:pPr marL="9525">
              <a:spcBef>
                <a:spcPts val="75"/>
              </a:spcBef>
            </a:pPr>
            <a:r>
              <a:rPr sz="1050" b="1" spc="-26" dirty="0">
                <a:solidFill>
                  <a:srgbClr val="FFFFFF"/>
                </a:solidFill>
                <a:latin typeface="Arial Narrow"/>
                <a:cs typeface="Arial Narrow"/>
              </a:rPr>
              <a:t>C</a:t>
            </a:r>
            <a:endParaRPr sz="1050">
              <a:solidFill>
                <a:prstClr val="black"/>
              </a:solidFill>
              <a:latin typeface="Arial Narrow"/>
              <a:cs typeface="Arial Narrow"/>
            </a:endParaRPr>
          </a:p>
        </p:txBody>
      </p:sp>
      <p:sp>
        <p:nvSpPr>
          <p:cNvPr id="105" name="object 105"/>
          <p:cNvSpPr/>
          <p:nvPr/>
        </p:nvSpPr>
        <p:spPr>
          <a:xfrm>
            <a:off x="4800600" y="2933700"/>
            <a:ext cx="161925" cy="161925"/>
          </a:xfrm>
          <a:prstGeom prst="rect">
            <a:avLst/>
          </a:prstGeom>
          <a:blipFill>
            <a:blip r:embed="rId28" cstate="print"/>
            <a:stretch>
              <a:fillRect/>
            </a:stretch>
          </a:blipFill>
        </p:spPr>
        <p:txBody>
          <a:bodyPr wrap="square" lIns="0" tIns="0" rIns="0" bIns="0" rtlCol="0"/>
          <a:lstStyle/>
          <a:p>
            <a:endParaRPr sz="1350">
              <a:solidFill>
                <a:prstClr val="black"/>
              </a:solidFill>
            </a:endParaRPr>
          </a:p>
        </p:txBody>
      </p:sp>
      <p:sp>
        <p:nvSpPr>
          <p:cNvPr id="106" name="object 106"/>
          <p:cNvSpPr txBox="1"/>
          <p:nvPr/>
        </p:nvSpPr>
        <p:spPr>
          <a:xfrm>
            <a:off x="4832179" y="2915809"/>
            <a:ext cx="95250" cy="171201"/>
          </a:xfrm>
          <a:prstGeom prst="rect">
            <a:avLst/>
          </a:prstGeom>
        </p:spPr>
        <p:txBody>
          <a:bodyPr vert="horz" wrap="square" lIns="0" tIns="9525" rIns="0" bIns="0" rtlCol="0">
            <a:spAutoFit/>
          </a:bodyPr>
          <a:lstStyle/>
          <a:p>
            <a:pPr marL="9525">
              <a:spcBef>
                <a:spcPts val="75"/>
              </a:spcBef>
            </a:pPr>
            <a:r>
              <a:rPr sz="1050" b="1" spc="-26" dirty="0">
                <a:solidFill>
                  <a:srgbClr val="FFFFFF"/>
                </a:solidFill>
                <a:latin typeface="Arial Narrow"/>
                <a:cs typeface="Arial Narrow"/>
              </a:rPr>
              <a:t>C</a:t>
            </a:r>
            <a:endParaRPr sz="1050">
              <a:solidFill>
                <a:prstClr val="black"/>
              </a:solidFill>
              <a:latin typeface="Arial Narrow"/>
              <a:cs typeface="Arial Narrow"/>
            </a:endParaRPr>
          </a:p>
        </p:txBody>
      </p:sp>
      <p:sp>
        <p:nvSpPr>
          <p:cNvPr id="107" name="object 107"/>
          <p:cNvSpPr txBox="1"/>
          <p:nvPr/>
        </p:nvSpPr>
        <p:spPr>
          <a:xfrm>
            <a:off x="4828970" y="418263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108" name="object 108"/>
          <p:cNvSpPr txBox="1"/>
          <p:nvPr/>
        </p:nvSpPr>
        <p:spPr>
          <a:xfrm>
            <a:off x="4789168" y="5473271"/>
            <a:ext cx="124301" cy="101951"/>
          </a:xfrm>
          <a:prstGeom prst="rect">
            <a:avLst/>
          </a:prstGeom>
        </p:spPr>
        <p:txBody>
          <a:bodyPr vert="horz" wrap="square" lIns="0" tIns="9525" rIns="0" bIns="0" rtlCol="0">
            <a:spAutoFit/>
          </a:bodyPr>
          <a:lstStyle/>
          <a:p>
            <a:pPr marL="9525">
              <a:spcBef>
                <a:spcPts val="75"/>
              </a:spcBef>
            </a:pPr>
            <a:r>
              <a:rPr sz="600" b="1" spc="11" dirty="0">
                <a:solidFill>
                  <a:srgbClr val="313131"/>
                </a:solidFill>
                <a:latin typeface="Arial Narrow"/>
                <a:cs typeface="Arial Narrow"/>
              </a:rPr>
              <a:t>F/C</a:t>
            </a:r>
            <a:endParaRPr sz="600">
              <a:solidFill>
                <a:prstClr val="black"/>
              </a:solidFill>
              <a:latin typeface="Arial Narrow"/>
              <a:cs typeface="Arial Narrow"/>
            </a:endParaRPr>
          </a:p>
        </p:txBody>
      </p:sp>
      <p:sp>
        <p:nvSpPr>
          <p:cNvPr id="109" name="object 109"/>
          <p:cNvSpPr txBox="1"/>
          <p:nvPr/>
        </p:nvSpPr>
        <p:spPr>
          <a:xfrm>
            <a:off x="4809920" y="6068584"/>
            <a:ext cx="82867" cy="171201"/>
          </a:xfrm>
          <a:prstGeom prst="rect">
            <a:avLst/>
          </a:prstGeom>
        </p:spPr>
        <p:txBody>
          <a:bodyPr vert="horz" wrap="square" lIns="0" tIns="9525" rIns="0" bIns="0" rtlCol="0">
            <a:spAutoFit/>
          </a:bodyPr>
          <a:lstStyle/>
          <a:p>
            <a:pPr marL="9525">
              <a:spcBef>
                <a:spcPts val="75"/>
              </a:spcBef>
            </a:pPr>
            <a:r>
              <a:rPr sz="1050" b="1" spc="-30" dirty="0">
                <a:solidFill>
                  <a:srgbClr val="313131"/>
                </a:solidFill>
                <a:latin typeface="Arial Narrow"/>
                <a:cs typeface="Arial Narrow"/>
              </a:rPr>
              <a:t>F</a:t>
            </a:r>
            <a:endParaRPr sz="1050">
              <a:solidFill>
                <a:prstClr val="black"/>
              </a:solidFill>
              <a:latin typeface="Arial Narrow"/>
              <a:cs typeface="Arial Narrow"/>
            </a:endParaRPr>
          </a:p>
        </p:txBody>
      </p:sp>
      <p:sp>
        <p:nvSpPr>
          <p:cNvPr id="110" name="object 110"/>
          <p:cNvSpPr txBox="1"/>
          <p:nvPr/>
        </p:nvSpPr>
        <p:spPr>
          <a:xfrm>
            <a:off x="5562396" y="3544459"/>
            <a:ext cx="82867" cy="171201"/>
          </a:xfrm>
          <a:prstGeom prst="rect">
            <a:avLst/>
          </a:prstGeom>
        </p:spPr>
        <p:txBody>
          <a:bodyPr vert="horz" wrap="square" lIns="0" tIns="9525" rIns="0" bIns="0" rtlCol="0">
            <a:spAutoFit/>
          </a:bodyPr>
          <a:lstStyle/>
          <a:p>
            <a:pPr marL="9525">
              <a:spcBef>
                <a:spcPts val="75"/>
              </a:spcBef>
            </a:pPr>
            <a:r>
              <a:rPr sz="1050" b="1" spc="-30" dirty="0">
                <a:solidFill>
                  <a:srgbClr val="313131"/>
                </a:solidFill>
                <a:latin typeface="Arial Narrow"/>
                <a:cs typeface="Arial Narrow"/>
              </a:rPr>
              <a:t>F</a:t>
            </a:r>
            <a:endParaRPr sz="1050">
              <a:solidFill>
                <a:prstClr val="black"/>
              </a:solidFill>
              <a:latin typeface="Arial Narrow"/>
              <a:cs typeface="Arial Narrow"/>
            </a:endParaRPr>
          </a:p>
        </p:txBody>
      </p:sp>
      <p:sp>
        <p:nvSpPr>
          <p:cNvPr id="111" name="object 111"/>
          <p:cNvSpPr txBox="1"/>
          <p:nvPr/>
        </p:nvSpPr>
        <p:spPr>
          <a:xfrm>
            <a:off x="5535085" y="2308590"/>
            <a:ext cx="137636" cy="113493"/>
          </a:xfrm>
          <a:prstGeom prst="rect">
            <a:avLst/>
          </a:prstGeom>
        </p:spPr>
        <p:txBody>
          <a:bodyPr vert="horz" wrap="square" lIns="0" tIns="9525" rIns="0" bIns="0" rtlCol="0">
            <a:spAutoFit/>
          </a:bodyPr>
          <a:lstStyle/>
          <a:p>
            <a:pPr marL="9525">
              <a:spcBef>
                <a:spcPts val="75"/>
              </a:spcBef>
            </a:pPr>
            <a:r>
              <a:rPr sz="675" b="1" spc="11" dirty="0">
                <a:solidFill>
                  <a:srgbClr val="FFFFFF"/>
                </a:solidFill>
                <a:latin typeface="Arial Narrow"/>
                <a:cs typeface="Arial Narrow"/>
              </a:rPr>
              <a:t>F/C</a:t>
            </a:r>
            <a:endParaRPr sz="675">
              <a:solidFill>
                <a:prstClr val="black"/>
              </a:solidFill>
              <a:latin typeface="Arial Narrow"/>
              <a:cs typeface="Arial Narrow"/>
            </a:endParaRPr>
          </a:p>
        </p:txBody>
      </p:sp>
      <p:sp>
        <p:nvSpPr>
          <p:cNvPr id="112" name="object 112"/>
          <p:cNvSpPr/>
          <p:nvPr/>
        </p:nvSpPr>
        <p:spPr>
          <a:xfrm>
            <a:off x="5524500" y="2933700"/>
            <a:ext cx="161925" cy="161925"/>
          </a:xfrm>
          <a:prstGeom prst="rect">
            <a:avLst/>
          </a:prstGeom>
          <a:blipFill>
            <a:blip r:embed="rId28" cstate="print"/>
            <a:stretch>
              <a:fillRect/>
            </a:stretch>
          </a:blipFill>
        </p:spPr>
        <p:txBody>
          <a:bodyPr wrap="square" lIns="0" tIns="0" rIns="0" bIns="0" rtlCol="0"/>
          <a:lstStyle/>
          <a:p>
            <a:endParaRPr sz="1350">
              <a:solidFill>
                <a:prstClr val="black"/>
              </a:solidFill>
            </a:endParaRPr>
          </a:p>
        </p:txBody>
      </p:sp>
      <p:grpSp>
        <p:nvGrpSpPr>
          <p:cNvPr id="113" name="object 113"/>
          <p:cNvGrpSpPr/>
          <p:nvPr/>
        </p:nvGrpSpPr>
        <p:grpSpPr>
          <a:xfrm>
            <a:off x="5524500" y="1666875"/>
            <a:ext cx="895350" cy="161925"/>
            <a:chOff x="7366000" y="2222500"/>
            <a:chExt cx="1193800" cy="215900"/>
          </a:xfrm>
        </p:grpSpPr>
        <p:sp>
          <p:nvSpPr>
            <p:cNvPr id="114" name="object 114"/>
            <p:cNvSpPr/>
            <p:nvPr/>
          </p:nvSpPr>
          <p:spPr>
            <a:xfrm>
              <a:off x="7366000" y="2222500"/>
              <a:ext cx="215900" cy="215900"/>
            </a:xfrm>
            <a:prstGeom prst="rect">
              <a:avLst/>
            </a:prstGeom>
            <a:blipFill>
              <a:blip r:embed="rId19" cstate="print"/>
              <a:stretch>
                <a:fillRect/>
              </a:stretch>
            </a:blipFill>
          </p:spPr>
          <p:txBody>
            <a:bodyPr wrap="square" lIns="0" tIns="0" rIns="0" bIns="0" rtlCol="0"/>
            <a:lstStyle/>
            <a:p>
              <a:endParaRPr sz="1350">
                <a:solidFill>
                  <a:prstClr val="black"/>
                </a:solidFill>
              </a:endParaRPr>
            </a:p>
          </p:txBody>
        </p:sp>
        <p:sp>
          <p:nvSpPr>
            <p:cNvPr id="115" name="object 115"/>
            <p:cNvSpPr/>
            <p:nvPr/>
          </p:nvSpPr>
          <p:spPr>
            <a:xfrm>
              <a:off x="8343900" y="2222500"/>
              <a:ext cx="215900" cy="215900"/>
            </a:xfrm>
            <a:prstGeom prst="rect">
              <a:avLst/>
            </a:prstGeom>
            <a:blipFill>
              <a:blip r:embed="rId19" cstate="print"/>
              <a:stretch>
                <a:fillRect/>
              </a:stretch>
            </a:blipFill>
          </p:spPr>
          <p:txBody>
            <a:bodyPr wrap="square" lIns="0" tIns="0" rIns="0" bIns="0" rtlCol="0"/>
            <a:lstStyle/>
            <a:p>
              <a:endParaRPr sz="1350">
                <a:solidFill>
                  <a:prstClr val="black"/>
                </a:solidFill>
              </a:endParaRPr>
            </a:p>
          </p:txBody>
        </p:sp>
      </p:grpSp>
      <p:sp>
        <p:nvSpPr>
          <p:cNvPr id="116" name="object 116"/>
          <p:cNvSpPr txBox="1"/>
          <p:nvPr/>
        </p:nvSpPr>
        <p:spPr>
          <a:xfrm>
            <a:off x="5556079" y="2915809"/>
            <a:ext cx="95250" cy="171201"/>
          </a:xfrm>
          <a:prstGeom prst="rect">
            <a:avLst/>
          </a:prstGeom>
        </p:spPr>
        <p:txBody>
          <a:bodyPr vert="horz" wrap="square" lIns="0" tIns="9525" rIns="0" bIns="0" rtlCol="0">
            <a:spAutoFit/>
          </a:bodyPr>
          <a:lstStyle/>
          <a:p>
            <a:pPr marL="9525">
              <a:spcBef>
                <a:spcPts val="75"/>
              </a:spcBef>
            </a:pPr>
            <a:r>
              <a:rPr sz="1050" b="1" spc="-26" dirty="0">
                <a:solidFill>
                  <a:srgbClr val="FFFFFF"/>
                </a:solidFill>
                <a:latin typeface="Arial Narrow"/>
                <a:cs typeface="Arial Narrow"/>
              </a:rPr>
              <a:t>C</a:t>
            </a:r>
            <a:endParaRPr sz="1050">
              <a:solidFill>
                <a:prstClr val="black"/>
              </a:solidFill>
              <a:latin typeface="Arial Narrow"/>
              <a:cs typeface="Arial Narrow"/>
            </a:endParaRPr>
          </a:p>
        </p:txBody>
      </p:sp>
      <p:sp>
        <p:nvSpPr>
          <p:cNvPr id="117" name="object 117"/>
          <p:cNvSpPr txBox="1"/>
          <p:nvPr/>
        </p:nvSpPr>
        <p:spPr>
          <a:xfrm>
            <a:off x="5562396" y="3868309"/>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118" name="object 118"/>
          <p:cNvSpPr/>
          <p:nvPr/>
        </p:nvSpPr>
        <p:spPr>
          <a:xfrm>
            <a:off x="5524500" y="4200525"/>
            <a:ext cx="161925" cy="161925"/>
          </a:xfrm>
          <a:prstGeom prst="rect">
            <a:avLst/>
          </a:prstGeom>
          <a:blipFill>
            <a:blip r:embed="rId29" cstate="print"/>
            <a:stretch>
              <a:fillRect/>
            </a:stretch>
          </a:blipFill>
        </p:spPr>
        <p:txBody>
          <a:bodyPr wrap="square" lIns="0" tIns="0" rIns="0" bIns="0" rtlCol="0"/>
          <a:lstStyle/>
          <a:p>
            <a:endParaRPr sz="1350">
              <a:solidFill>
                <a:prstClr val="black"/>
              </a:solidFill>
            </a:endParaRPr>
          </a:p>
        </p:txBody>
      </p:sp>
      <p:sp>
        <p:nvSpPr>
          <p:cNvPr id="119" name="object 119"/>
          <p:cNvSpPr txBox="1"/>
          <p:nvPr/>
        </p:nvSpPr>
        <p:spPr>
          <a:xfrm>
            <a:off x="5562396" y="418263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120" name="object 120"/>
          <p:cNvSpPr txBox="1"/>
          <p:nvPr/>
        </p:nvSpPr>
        <p:spPr>
          <a:xfrm>
            <a:off x="5562396" y="5135134"/>
            <a:ext cx="82867" cy="171201"/>
          </a:xfrm>
          <a:prstGeom prst="rect">
            <a:avLst/>
          </a:prstGeom>
        </p:spPr>
        <p:txBody>
          <a:bodyPr vert="horz" wrap="square" lIns="0" tIns="9525" rIns="0" bIns="0" rtlCol="0">
            <a:spAutoFit/>
          </a:bodyPr>
          <a:lstStyle/>
          <a:p>
            <a:pPr marL="9525">
              <a:spcBef>
                <a:spcPts val="75"/>
              </a:spcBef>
            </a:pPr>
            <a:r>
              <a:rPr sz="1050" b="1" spc="-30" dirty="0">
                <a:solidFill>
                  <a:srgbClr val="313131"/>
                </a:solidFill>
                <a:latin typeface="Arial Narrow"/>
                <a:cs typeface="Arial Narrow"/>
              </a:rPr>
              <a:t>F</a:t>
            </a:r>
            <a:endParaRPr sz="1050">
              <a:solidFill>
                <a:prstClr val="black"/>
              </a:solidFill>
              <a:latin typeface="Arial Narrow"/>
              <a:cs typeface="Arial Narrow"/>
            </a:endParaRPr>
          </a:p>
        </p:txBody>
      </p:sp>
      <p:sp>
        <p:nvSpPr>
          <p:cNvPr id="121" name="object 121"/>
          <p:cNvSpPr/>
          <p:nvPr/>
        </p:nvSpPr>
        <p:spPr>
          <a:xfrm>
            <a:off x="5524500" y="5448300"/>
            <a:ext cx="161925" cy="161925"/>
          </a:xfrm>
          <a:prstGeom prst="rect">
            <a:avLst/>
          </a:prstGeom>
          <a:blipFill>
            <a:blip r:embed="rId21" cstate="print"/>
            <a:stretch>
              <a:fillRect/>
            </a:stretch>
          </a:blipFill>
        </p:spPr>
        <p:txBody>
          <a:bodyPr wrap="square" lIns="0" tIns="0" rIns="0" bIns="0" rtlCol="0"/>
          <a:lstStyle/>
          <a:p>
            <a:endParaRPr sz="1350">
              <a:solidFill>
                <a:prstClr val="black"/>
              </a:solidFill>
            </a:endParaRPr>
          </a:p>
        </p:txBody>
      </p:sp>
      <p:sp>
        <p:nvSpPr>
          <p:cNvPr id="122" name="object 122"/>
          <p:cNvSpPr txBox="1"/>
          <p:nvPr/>
        </p:nvSpPr>
        <p:spPr>
          <a:xfrm>
            <a:off x="5562396" y="5430409"/>
            <a:ext cx="82867" cy="171201"/>
          </a:xfrm>
          <a:prstGeom prst="rect">
            <a:avLst/>
          </a:prstGeom>
        </p:spPr>
        <p:txBody>
          <a:bodyPr vert="horz" wrap="square" lIns="0" tIns="9525" rIns="0" bIns="0" rtlCol="0">
            <a:spAutoFit/>
          </a:bodyPr>
          <a:lstStyle/>
          <a:p>
            <a:pPr marL="9525">
              <a:spcBef>
                <a:spcPts val="75"/>
              </a:spcBef>
            </a:pPr>
            <a:r>
              <a:rPr sz="1050" b="1" spc="-30" dirty="0">
                <a:solidFill>
                  <a:srgbClr val="313131"/>
                </a:solidFill>
                <a:latin typeface="Arial Narrow"/>
                <a:cs typeface="Arial Narrow"/>
              </a:rPr>
              <a:t>F</a:t>
            </a:r>
            <a:endParaRPr sz="1050">
              <a:solidFill>
                <a:prstClr val="black"/>
              </a:solidFill>
              <a:latin typeface="Arial Narrow"/>
              <a:cs typeface="Arial Narrow"/>
            </a:endParaRPr>
          </a:p>
        </p:txBody>
      </p:sp>
      <p:sp>
        <p:nvSpPr>
          <p:cNvPr id="123" name="object 123"/>
          <p:cNvSpPr/>
          <p:nvPr/>
        </p:nvSpPr>
        <p:spPr>
          <a:xfrm>
            <a:off x="5524500" y="6086475"/>
            <a:ext cx="161925" cy="161925"/>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sp>
        <p:nvSpPr>
          <p:cNvPr id="124" name="object 124"/>
          <p:cNvSpPr txBox="1"/>
          <p:nvPr/>
        </p:nvSpPr>
        <p:spPr>
          <a:xfrm>
            <a:off x="5562396" y="6068584"/>
            <a:ext cx="82867" cy="171201"/>
          </a:xfrm>
          <a:prstGeom prst="rect">
            <a:avLst/>
          </a:prstGeom>
        </p:spPr>
        <p:txBody>
          <a:bodyPr vert="horz" wrap="square" lIns="0" tIns="9525" rIns="0" bIns="0" rtlCol="0">
            <a:spAutoFit/>
          </a:bodyPr>
          <a:lstStyle/>
          <a:p>
            <a:pPr marL="9525">
              <a:spcBef>
                <a:spcPts val="75"/>
              </a:spcBef>
            </a:pPr>
            <a:r>
              <a:rPr sz="1050" b="1" spc="-30" dirty="0">
                <a:solidFill>
                  <a:srgbClr val="313131"/>
                </a:solidFill>
                <a:latin typeface="Arial Narrow"/>
                <a:cs typeface="Arial Narrow"/>
              </a:rPr>
              <a:t>F</a:t>
            </a:r>
            <a:endParaRPr sz="1050">
              <a:solidFill>
                <a:prstClr val="black"/>
              </a:solidFill>
              <a:latin typeface="Arial Narrow"/>
              <a:cs typeface="Arial Narrow"/>
            </a:endParaRPr>
          </a:p>
        </p:txBody>
      </p:sp>
      <p:sp>
        <p:nvSpPr>
          <p:cNvPr id="125" name="object 125"/>
          <p:cNvSpPr txBox="1"/>
          <p:nvPr/>
        </p:nvSpPr>
        <p:spPr>
          <a:xfrm>
            <a:off x="5562396" y="5754259"/>
            <a:ext cx="82867" cy="171201"/>
          </a:xfrm>
          <a:prstGeom prst="rect">
            <a:avLst/>
          </a:prstGeom>
        </p:spPr>
        <p:txBody>
          <a:bodyPr vert="horz" wrap="square" lIns="0" tIns="9525" rIns="0" bIns="0" rtlCol="0">
            <a:spAutoFit/>
          </a:bodyPr>
          <a:lstStyle/>
          <a:p>
            <a:pPr marL="9525">
              <a:spcBef>
                <a:spcPts val="75"/>
              </a:spcBef>
            </a:pPr>
            <a:r>
              <a:rPr sz="1050" b="1" spc="-30" dirty="0">
                <a:solidFill>
                  <a:srgbClr val="313131"/>
                </a:solidFill>
                <a:latin typeface="Arial Narrow"/>
                <a:cs typeface="Arial Narrow"/>
              </a:rPr>
              <a:t>F</a:t>
            </a:r>
            <a:endParaRPr sz="1050">
              <a:solidFill>
                <a:prstClr val="black"/>
              </a:solidFill>
              <a:latin typeface="Arial Narrow"/>
              <a:cs typeface="Arial Narrow"/>
            </a:endParaRPr>
          </a:p>
        </p:txBody>
      </p:sp>
      <p:sp>
        <p:nvSpPr>
          <p:cNvPr id="126" name="object 126"/>
          <p:cNvSpPr txBox="1"/>
          <p:nvPr/>
        </p:nvSpPr>
        <p:spPr>
          <a:xfrm>
            <a:off x="5562396" y="450648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127" name="object 127"/>
          <p:cNvSpPr/>
          <p:nvPr/>
        </p:nvSpPr>
        <p:spPr>
          <a:xfrm>
            <a:off x="6257925" y="2295525"/>
            <a:ext cx="161925" cy="161925"/>
          </a:xfrm>
          <a:prstGeom prst="rect">
            <a:avLst/>
          </a:prstGeom>
          <a:blipFill>
            <a:blip r:embed="rId10" cstate="print"/>
            <a:stretch>
              <a:fillRect/>
            </a:stretch>
          </a:blipFill>
        </p:spPr>
        <p:txBody>
          <a:bodyPr wrap="square" lIns="0" tIns="0" rIns="0" bIns="0" rtlCol="0"/>
          <a:lstStyle/>
          <a:p>
            <a:endParaRPr sz="1350">
              <a:solidFill>
                <a:prstClr val="black"/>
              </a:solidFill>
            </a:endParaRPr>
          </a:p>
        </p:txBody>
      </p:sp>
      <p:sp>
        <p:nvSpPr>
          <p:cNvPr id="128" name="object 128"/>
          <p:cNvSpPr txBox="1"/>
          <p:nvPr/>
        </p:nvSpPr>
        <p:spPr>
          <a:xfrm>
            <a:off x="6295821" y="227763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129" name="object 129"/>
          <p:cNvSpPr txBox="1"/>
          <p:nvPr/>
        </p:nvSpPr>
        <p:spPr>
          <a:xfrm>
            <a:off x="6295821" y="164898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130" name="object 130"/>
          <p:cNvSpPr txBox="1"/>
          <p:nvPr/>
        </p:nvSpPr>
        <p:spPr>
          <a:xfrm>
            <a:off x="6295821" y="1972834"/>
            <a:ext cx="82867" cy="171201"/>
          </a:xfrm>
          <a:prstGeom prst="rect">
            <a:avLst/>
          </a:prstGeom>
        </p:spPr>
        <p:txBody>
          <a:bodyPr vert="horz" wrap="square" lIns="0" tIns="9525" rIns="0" bIns="0" rtlCol="0">
            <a:spAutoFit/>
          </a:bodyPr>
          <a:lstStyle/>
          <a:p>
            <a:pPr marL="9525">
              <a:spcBef>
                <a:spcPts val="75"/>
              </a:spcBef>
            </a:pPr>
            <a:r>
              <a:rPr sz="1050" b="1" spc="-30" dirty="0">
                <a:solidFill>
                  <a:srgbClr val="313131"/>
                </a:solidFill>
                <a:latin typeface="Arial Narrow"/>
                <a:cs typeface="Arial Narrow"/>
              </a:rPr>
              <a:t>F</a:t>
            </a:r>
            <a:endParaRPr sz="1050">
              <a:solidFill>
                <a:prstClr val="black"/>
              </a:solidFill>
              <a:latin typeface="Arial Narrow"/>
              <a:cs typeface="Arial Narrow"/>
            </a:endParaRPr>
          </a:p>
        </p:txBody>
      </p:sp>
      <p:sp>
        <p:nvSpPr>
          <p:cNvPr id="131" name="object 131"/>
          <p:cNvSpPr/>
          <p:nvPr/>
        </p:nvSpPr>
        <p:spPr>
          <a:xfrm>
            <a:off x="6257925" y="3886200"/>
            <a:ext cx="161925" cy="161925"/>
          </a:xfrm>
          <a:prstGeom prst="rect">
            <a:avLst/>
          </a:prstGeom>
          <a:blipFill>
            <a:blip r:embed="rId12" cstate="print"/>
            <a:stretch>
              <a:fillRect/>
            </a:stretch>
          </a:blipFill>
        </p:spPr>
        <p:txBody>
          <a:bodyPr wrap="square" lIns="0" tIns="0" rIns="0" bIns="0" rtlCol="0"/>
          <a:lstStyle/>
          <a:p>
            <a:endParaRPr sz="1350">
              <a:solidFill>
                <a:prstClr val="black"/>
              </a:solidFill>
            </a:endParaRPr>
          </a:p>
        </p:txBody>
      </p:sp>
      <p:sp>
        <p:nvSpPr>
          <p:cNvPr id="132" name="object 132"/>
          <p:cNvSpPr txBox="1"/>
          <p:nvPr/>
        </p:nvSpPr>
        <p:spPr>
          <a:xfrm>
            <a:off x="6295821" y="3868309"/>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133" name="object 133"/>
          <p:cNvSpPr/>
          <p:nvPr/>
        </p:nvSpPr>
        <p:spPr>
          <a:xfrm>
            <a:off x="6257925" y="4200525"/>
            <a:ext cx="161925" cy="161925"/>
          </a:xfrm>
          <a:prstGeom prst="rect">
            <a:avLst/>
          </a:prstGeom>
          <a:blipFill>
            <a:blip r:embed="rId29" cstate="print"/>
            <a:stretch>
              <a:fillRect/>
            </a:stretch>
          </a:blipFill>
        </p:spPr>
        <p:txBody>
          <a:bodyPr wrap="square" lIns="0" tIns="0" rIns="0" bIns="0" rtlCol="0"/>
          <a:lstStyle/>
          <a:p>
            <a:endParaRPr sz="1350">
              <a:solidFill>
                <a:prstClr val="black"/>
              </a:solidFill>
            </a:endParaRPr>
          </a:p>
        </p:txBody>
      </p:sp>
      <p:sp>
        <p:nvSpPr>
          <p:cNvPr id="134" name="object 134"/>
          <p:cNvSpPr txBox="1"/>
          <p:nvPr/>
        </p:nvSpPr>
        <p:spPr>
          <a:xfrm>
            <a:off x="6295821" y="418263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135" name="object 135"/>
          <p:cNvSpPr/>
          <p:nvPr/>
        </p:nvSpPr>
        <p:spPr>
          <a:xfrm>
            <a:off x="6257925" y="5448300"/>
            <a:ext cx="161925" cy="161925"/>
          </a:xfrm>
          <a:prstGeom prst="rect">
            <a:avLst/>
          </a:prstGeom>
          <a:blipFill>
            <a:blip r:embed="rId21" cstate="print"/>
            <a:stretch>
              <a:fillRect/>
            </a:stretch>
          </a:blipFill>
        </p:spPr>
        <p:txBody>
          <a:bodyPr wrap="square" lIns="0" tIns="0" rIns="0" bIns="0" rtlCol="0"/>
          <a:lstStyle/>
          <a:p>
            <a:endParaRPr sz="1350">
              <a:solidFill>
                <a:prstClr val="black"/>
              </a:solidFill>
            </a:endParaRPr>
          </a:p>
        </p:txBody>
      </p:sp>
      <p:sp>
        <p:nvSpPr>
          <p:cNvPr id="136" name="object 136"/>
          <p:cNvSpPr txBox="1"/>
          <p:nvPr/>
        </p:nvSpPr>
        <p:spPr>
          <a:xfrm>
            <a:off x="6295821" y="5430409"/>
            <a:ext cx="82867" cy="171201"/>
          </a:xfrm>
          <a:prstGeom prst="rect">
            <a:avLst/>
          </a:prstGeom>
        </p:spPr>
        <p:txBody>
          <a:bodyPr vert="horz" wrap="square" lIns="0" tIns="9525" rIns="0" bIns="0" rtlCol="0">
            <a:spAutoFit/>
          </a:bodyPr>
          <a:lstStyle/>
          <a:p>
            <a:pPr marL="9525">
              <a:spcBef>
                <a:spcPts val="75"/>
              </a:spcBef>
            </a:pPr>
            <a:r>
              <a:rPr sz="1050" b="1" spc="-30" dirty="0">
                <a:solidFill>
                  <a:srgbClr val="313131"/>
                </a:solidFill>
                <a:latin typeface="Arial Narrow"/>
                <a:cs typeface="Arial Narrow"/>
              </a:rPr>
              <a:t>F</a:t>
            </a:r>
            <a:endParaRPr sz="1050">
              <a:solidFill>
                <a:prstClr val="black"/>
              </a:solidFill>
              <a:latin typeface="Arial Narrow"/>
              <a:cs typeface="Arial Narrow"/>
            </a:endParaRPr>
          </a:p>
        </p:txBody>
      </p:sp>
      <p:sp>
        <p:nvSpPr>
          <p:cNvPr id="137" name="object 137"/>
          <p:cNvSpPr/>
          <p:nvPr/>
        </p:nvSpPr>
        <p:spPr>
          <a:xfrm>
            <a:off x="6257925" y="6096000"/>
            <a:ext cx="161925" cy="161925"/>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sp>
        <p:nvSpPr>
          <p:cNvPr id="138" name="object 138"/>
          <p:cNvSpPr txBox="1"/>
          <p:nvPr/>
        </p:nvSpPr>
        <p:spPr>
          <a:xfrm>
            <a:off x="6295821" y="6078109"/>
            <a:ext cx="82867" cy="171201"/>
          </a:xfrm>
          <a:prstGeom prst="rect">
            <a:avLst/>
          </a:prstGeom>
        </p:spPr>
        <p:txBody>
          <a:bodyPr vert="horz" wrap="square" lIns="0" tIns="9525" rIns="0" bIns="0" rtlCol="0">
            <a:spAutoFit/>
          </a:bodyPr>
          <a:lstStyle/>
          <a:p>
            <a:pPr marL="9525">
              <a:spcBef>
                <a:spcPts val="75"/>
              </a:spcBef>
            </a:pPr>
            <a:r>
              <a:rPr sz="1050" b="1" spc="-30" dirty="0">
                <a:solidFill>
                  <a:srgbClr val="313131"/>
                </a:solidFill>
                <a:latin typeface="Arial Narrow"/>
                <a:cs typeface="Arial Narrow"/>
              </a:rPr>
              <a:t>F</a:t>
            </a:r>
            <a:endParaRPr sz="1050">
              <a:solidFill>
                <a:prstClr val="black"/>
              </a:solidFill>
              <a:latin typeface="Arial Narrow"/>
              <a:cs typeface="Arial Narrow"/>
            </a:endParaRPr>
          </a:p>
        </p:txBody>
      </p:sp>
      <p:sp>
        <p:nvSpPr>
          <p:cNvPr id="139" name="object 139"/>
          <p:cNvSpPr/>
          <p:nvPr/>
        </p:nvSpPr>
        <p:spPr>
          <a:xfrm>
            <a:off x="6257925" y="4524375"/>
            <a:ext cx="161925" cy="161925"/>
          </a:xfrm>
          <a:prstGeom prst="rect">
            <a:avLst/>
          </a:prstGeom>
          <a:blipFill>
            <a:blip r:embed="rId25" cstate="print"/>
            <a:stretch>
              <a:fillRect/>
            </a:stretch>
          </a:blipFill>
        </p:spPr>
        <p:txBody>
          <a:bodyPr wrap="square" lIns="0" tIns="0" rIns="0" bIns="0" rtlCol="0"/>
          <a:lstStyle/>
          <a:p>
            <a:endParaRPr sz="1350">
              <a:solidFill>
                <a:prstClr val="black"/>
              </a:solidFill>
            </a:endParaRPr>
          </a:p>
        </p:txBody>
      </p:sp>
      <p:sp>
        <p:nvSpPr>
          <p:cNvPr id="140" name="object 140"/>
          <p:cNvSpPr txBox="1"/>
          <p:nvPr/>
        </p:nvSpPr>
        <p:spPr>
          <a:xfrm>
            <a:off x="6295821" y="450648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141" name="object 141"/>
          <p:cNvSpPr/>
          <p:nvPr/>
        </p:nvSpPr>
        <p:spPr>
          <a:xfrm>
            <a:off x="3669288" y="895350"/>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142" name="object 142"/>
          <p:cNvSpPr/>
          <p:nvPr/>
        </p:nvSpPr>
        <p:spPr>
          <a:xfrm>
            <a:off x="4428692" y="895350"/>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143" name="object 143"/>
          <p:cNvSpPr/>
          <p:nvPr/>
        </p:nvSpPr>
        <p:spPr>
          <a:xfrm>
            <a:off x="5947497" y="895350"/>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144" name="object 144"/>
          <p:cNvSpPr/>
          <p:nvPr/>
        </p:nvSpPr>
        <p:spPr>
          <a:xfrm>
            <a:off x="6706902" y="895350"/>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145" name="object 145"/>
          <p:cNvSpPr/>
          <p:nvPr/>
        </p:nvSpPr>
        <p:spPr>
          <a:xfrm>
            <a:off x="7029450" y="1990725"/>
            <a:ext cx="161925" cy="161925"/>
          </a:xfrm>
          <a:prstGeom prst="rect">
            <a:avLst/>
          </a:prstGeom>
          <a:blipFill>
            <a:blip r:embed="rId27" cstate="print"/>
            <a:stretch>
              <a:fillRect/>
            </a:stretch>
          </a:blipFill>
        </p:spPr>
        <p:txBody>
          <a:bodyPr wrap="square" lIns="0" tIns="0" rIns="0" bIns="0" rtlCol="0"/>
          <a:lstStyle/>
          <a:p>
            <a:endParaRPr sz="1350">
              <a:solidFill>
                <a:prstClr val="black"/>
              </a:solidFill>
            </a:endParaRPr>
          </a:p>
        </p:txBody>
      </p:sp>
      <p:sp>
        <p:nvSpPr>
          <p:cNvPr id="146" name="object 146"/>
          <p:cNvSpPr txBox="1"/>
          <p:nvPr/>
        </p:nvSpPr>
        <p:spPr>
          <a:xfrm>
            <a:off x="7061029" y="1972834"/>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147" name="object 147"/>
          <p:cNvSpPr/>
          <p:nvPr/>
        </p:nvSpPr>
        <p:spPr>
          <a:xfrm>
            <a:off x="7466297" y="895350"/>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148" name="object 148"/>
          <p:cNvSpPr/>
          <p:nvPr/>
        </p:nvSpPr>
        <p:spPr>
          <a:xfrm>
            <a:off x="8225702" y="895350"/>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149" name="object 149"/>
          <p:cNvSpPr/>
          <p:nvPr/>
        </p:nvSpPr>
        <p:spPr>
          <a:xfrm>
            <a:off x="8985107" y="885825"/>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150" name="object 150"/>
          <p:cNvSpPr/>
          <p:nvPr/>
        </p:nvSpPr>
        <p:spPr>
          <a:xfrm>
            <a:off x="9744512" y="933450"/>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151" name="object 151"/>
          <p:cNvSpPr/>
          <p:nvPr/>
        </p:nvSpPr>
        <p:spPr>
          <a:xfrm>
            <a:off x="10503908" y="895350"/>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152" name="object 152"/>
          <p:cNvSpPr/>
          <p:nvPr/>
        </p:nvSpPr>
        <p:spPr>
          <a:xfrm>
            <a:off x="11263313" y="895350"/>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153" name="object 153"/>
          <p:cNvSpPr/>
          <p:nvPr/>
        </p:nvSpPr>
        <p:spPr>
          <a:xfrm>
            <a:off x="8562975" y="1981200"/>
            <a:ext cx="161925" cy="161925"/>
          </a:xfrm>
          <a:prstGeom prst="rect">
            <a:avLst/>
          </a:prstGeom>
          <a:blipFill>
            <a:blip r:embed="rId30" cstate="print"/>
            <a:stretch>
              <a:fillRect/>
            </a:stretch>
          </a:blipFill>
        </p:spPr>
        <p:txBody>
          <a:bodyPr wrap="square" lIns="0" tIns="0" rIns="0" bIns="0" rtlCol="0"/>
          <a:lstStyle/>
          <a:p>
            <a:endParaRPr sz="1350">
              <a:solidFill>
                <a:prstClr val="black"/>
              </a:solidFill>
            </a:endParaRPr>
          </a:p>
        </p:txBody>
      </p:sp>
      <p:sp>
        <p:nvSpPr>
          <p:cNvPr id="154" name="object 154"/>
          <p:cNvSpPr txBox="1"/>
          <p:nvPr/>
        </p:nvSpPr>
        <p:spPr>
          <a:xfrm>
            <a:off x="8594554" y="1963309"/>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155" name="object 155"/>
          <p:cNvSpPr/>
          <p:nvPr/>
        </p:nvSpPr>
        <p:spPr>
          <a:xfrm>
            <a:off x="9296400" y="1666875"/>
            <a:ext cx="161925" cy="161925"/>
          </a:xfrm>
          <a:prstGeom prst="rect">
            <a:avLst/>
          </a:prstGeom>
          <a:blipFill>
            <a:blip r:embed="rId19" cstate="print"/>
            <a:stretch>
              <a:fillRect/>
            </a:stretch>
          </a:blipFill>
        </p:spPr>
        <p:txBody>
          <a:bodyPr wrap="square" lIns="0" tIns="0" rIns="0" bIns="0" rtlCol="0"/>
          <a:lstStyle/>
          <a:p>
            <a:endParaRPr sz="1350">
              <a:solidFill>
                <a:prstClr val="black"/>
              </a:solidFill>
            </a:endParaRPr>
          </a:p>
        </p:txBody>
      </p:sp>
      <p:sp>
        <p:nvSpPr>
          <p:cNvPr id="156" name="object 156"/>
          <p:cNvSpPr txBox="1"/>
          <p:nvPr/>
        </p:nvSpPr>
        <p:spPr>
          <a:xfrm>
            <a:off x="9334296" y="164898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157" name="object 157"/>
          <p:cNvSpPr/>
          <p:nvPr/>
        </p:nvSpPr>
        <p:spPr>
          <a:xfrm>
            <a:off x="9296400" y="1981200"/>
            <a:ext cx="161925" cy="161925"/>
          </a:xfrm>
          <a:prstGeom prst="rect">
            <a:avLst/>
          </a:prstGeom>
          <a:blipFill>
            <a:blip r:embed="rId31" cstate="print"/>
            <a:stretch>
              <a:fillRect/>
            </a:stretch>
          </a:blipFill>
        </p:spPr>
        <p:txBody>
          <a:bodyPr wrap="square" lIns="0" tIns="0" rIns="0" bIns="0" rtlCol="0"/>
          <a:lstStyle/>
          <a:p>
            <a:endParaRPr sz="1350">
              <a:solidFill>
                <a:prstClr val="black"/>
              </a:solidFill>
            </a:endParaRPr>
          </a:p>
        </p:txBody>
      </p:sp>
      <p:sp>
        <p:nvSpPr>
          <p:cNvPr id="158" name="object 158"/>
          <p:cNvSpPr txBox="1"/>
          <p:nvPr/>
        </p:nvSpPr>
        <p:spPr>
          <a:xfrm>
            <a:off x="9313543" y="1996646"/>
            <a:ext cx="124301" cy="101951"/>
          </a:xfrm>
          <a:prstGeom prst="rect">
            <a:avLst/>
          </a:prstGeom>
        </p:spPr>
        <p:txBody>
          <a:bodyPr vert="horz" wrap="square" lIns="0" tIns="9525" rIns="0" bIns="0" rtlCol="0">
            <a:spAutoFit/>
          </a:bodyPr>
          <a:lstStyle/>
          <a:p>
            <a:pPr marL="9525">
              <a:spcBef>
                <a:spcPts val="75"/>
              </a:spcBef>
            </a:pPr>
            <a:r>
              <a:rPr sz="600" b="1" spc="11" dirty="0">
                <a:solidFill>
                  <a:srgbClr val="313131"/>
                </a:solidFill>
                <a:latin typeface="Arial Narrow"/>
                <a:cs typeface="Arial Narrow"/>
              </a:rPr>
              <a:t>F/C</a:t>
            </a:r>
            <a:endParaRPr sz="600">
              <a:solidFill>
                <a:prstClr val="black"/>
              </a:solidFill>
              <a:latin typeface="Arial Narrow"/>
              <a:cs typeface="Arial Narrow"/>
            </a:endParaRPr>
          </a:p>
        </p:txBody>
      </p:sp>
      <p:sp>
        <p:nvSpPr>
          <p:cNvPr id="159" name="object 159"/>
          <p:cNvSpPr/>
          <p:nvPr/>
        </p:nvSpPr>
        <p:spPr>
          <a:xfrm>
            <a:off x="9296400" y="5153025"/>
            <a:ext cx="161925" cy="161925"/>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sp>
        <p:nvSpPr>
          <p:cNvPr id="160" name="object 160"/>
          <p:cNvSpPr/>
          <p:nvPr/>
        </p:nvSpPr>
        <p:spPr>
          <a:xfrm>
            <a:off x="9296400" y="5772150"/>
            <a:ext cx="161925" cy="161925"/>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grpSp>
        <p:nvGrpSpPr>
          <p:cNvPr id="161" name="object 161"/>
          <p:cNvGrpSpPr/>
          <p:nvPr/>
        </p:nvGrpSpPr>
        <p:grpSpPr>
          <a:xfrm>
            <a:off x="9286875" y="6086475"/>
            <a:ext cx="952500" cy="171450"/>
            <a:chOff x="12382500" y="8115300"/>
            <a:chExt cx="1270000" cy="228600"/>
          </a:xfrm>
        </p:grpSpPr>
        <p:sp>
          <p:nvSpPr>
            <p:cNvPr id="162" name="object 162"/>
            <p:cNvSpPr/>
            <p:nvPr/>
          </p:nvSpPr>
          <p:spPr>
            <a:xfrm>
              <a:off x="12382500" y="8115300"/>
              <a:ext cx="215900" cy="215900"/>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sp>
          <p:nvSpPr>
            <p:cNvPr id="163" name="object 163"/>
            <p:cNvSpPr/>
            <p:nvPr/>
          </p:nvSpPr>
          <p:spPr>
            <a:xfrm>
              <a:off x="13436600" y="8128000"/>
              <a:ext cx="215900" cy="215900"/>
            </a:xfrm>
            <a:prstGeom prst="rect">
              <a:avLst/>
            </a:prstGeom>
            <a:blipFill>
              <a:blip r:embed="rId32" cstate="print"/>
              <a:stretch>
                <a:fillRect/>
              </a:stretch>
            </a:blipFill>
          </p:spPr>
          <p:txBody>
            <a:bodyPr wrap="square" lIns="0" tIns="0" rIns="0" bIns="0" rtlCol="0"/>
            <a:lstStyle/>
            <a:p>
              <a:endParaRPr sz="1350">
                <a:solidFill>
                  <a:prstClr val="black"/>
                </a:solidFill>
              </a:endParaRPr>
            </a:p>
          </p:txBody>
        </p:sp>
      </p:grpSp>
      <p:grpSp>
        <p:nvGrpSpPr>
          <p:cNvPr id="164" name="object 164"/>
          <p:cNvGrpSpPr/>
          <p:nvPr/>
        </p:nvGrpSpPr>
        <p:grpSpPr>
          <a:xfrm>
            <a:off x="7820025" y="3552825"/>
            <a:ext cx="1638300" cy="161925"/>
            <a:chOff x="10426700" y="4737100"/>
            <a:chExt cx="2184400" cy="215900"/>
          </a:xfrm>
        </p:grpSpPr>
        <p:sp>
          <p:nvSpPr>
            <p:cNvPr id="165" name="object 165"/>
            <p:cNvSpPr/>
            <p:nvPr/>
          </p:nvSpPr>
          <p:spPr>
            <a:xfrm>
              <a:off x="12395200" y="4737100"/>
              <a:ext cx="215900" cy="215900"/>
            </a:xfrm>
            <a:prstGeom prst="rect">
              <a:avLst/>
            </a:prstGeom>
            <a:blipFill>
              <a:blip r:embed="rId33" cstate="print"/>
              <a:stretch>
                <a:fillRect/>
              </a:stretch>
            </a:blipFill>
          </p:spPr>
          <p:txBody>
            <a:bodyPr wrap="square" lIns="0" tIns="0" rIns="0" bIns="0" rtlCol="0"/>
            <a:lstStyle/>
            <a:p>
              <a:endParaRPr sz="1350">
                <a:solidFill>
                  <a:prstClr val="black"/>
                </a:solidFill>
              </a:endParaRPr>
            </a:p>
          </p:txBody>
        </p:sp>
        <p:sp>
          <p:nvSpPr>
            <p:cNvPr id="166" name="object 166"/>
            <p:cNvSpPr/>
            <p:nvPr/>
          </p:nvSpPr>
          <p:spPr>
            <a:xfrm>
              <a:off x="10426700" y="4737100"/>
              <a:ext cx="215900" cy="215900"/>
            </a:xfrm>
            <a:prstGeom prst="rect">
              <a:avLst/>
            </a:prstGeom>
            <a:blipFill>
              <a:blip r:embed="rId34" cstate="print"/>
              <a:stretch>
                <a:fillRect/>
              </a:stretch>
            </a:blipFill>
          </p:spPr>
          <p:txBody>
            <a:bodyPr wrap="square" lIns="0" tIns="0" rIns="0" bIns="0" rtlCol="0"/>
            <a:lstStyle/>
            <a:p>
              <a:endParaRPr sz="1350">
                <a:solidFill>
                  <a:prstClr val="black"/>
                </a:solidFill>
              </a:endParaRPr>
            </a:p>
          </p:txBody>
        </p:sp>
      </p:grpSp>
      <p:grpSp>
        <p:nvGrpSpPr>
          <p:cNvPr id="167" name="object 167"/>
          <p:cNvGrpSpPr/>
          <p:nvPr/>
        </p:nvGrpSpPr>
        <p:grpSpPr>
          <a:xfrm>
            <a:off x="7820025" y="2295525"/>
            <a:ext cx="1638300" cy="161925"/>
            <a:chOff x="10426700" y="3060700"/>
            <a:chExt cx="2184400" cy="215900"/>
          </a:xfrm>
        </p:grpSpPr>
        <p:sp>
          <p:nvSpPr>
            <p:cNvPr id="168" name="object 168"/>
            <p:cNvSpPr/>
            <p:nvPr/>
          </p:nvSpPr>
          <p:spPr>
            <a:xfrm>
              <a:off x="12395200" y="3060700"/>
              <a:ext cx="215900" cy="215900"/>
            </a:xfrm>
            <a:prstGeom prst="rect">
              <a:avLst/>
            </a:prstGeom>
            <a:blipFill>
              <a:blip r:embed="rId10" cstate="print"/>
              <a:stretch>
                <a:fillRect/>
              </a:stretch>
            </a:blipFill>
          </p:spPr>
          <p:txBody>
            <a:bodyPr wrap="square" lIns="0" tIns="0" rIns="0" bIns="0" rtlCol="0"/>
            <a:lstStyle/>
            <a:p>
              <a:endParaRPr sz="1350">
                <a:solidFill>
                  <a:prstClr val="black"/>
                </a:solidFill>
              </a:endParaRPr>
            </a:p>
          </p:txBody>
        </p:sp>
        <p:sp>
          <p:nvSpPr>
            <p:cNvPr id="169" name="object 169"/>
            <p:cNvSpPr/>
            <p:nvPr/>
          </p:nvSpPr>
          <p:spPr>
            <a:xfrm>
              <a:off x="10426700" y="3060700"/>
              <a:ext cx="215900" cy="215900"/>
            </a:xfrm>
            <a:prstGeom prst="rect">
              <a:avLst/>
            </a:prstGeom>
            <a:blipFill>
              <a:blip r:embed="rId35" cstate="print"/>
              <a:stretch>
                <a:fillRect/>
              </a:stretch>
            </a:blipFill>
          </p:spPr>
          <p:txBody>
            <a:bodyPr wrap="square" lIns="0" tIns="0" rIns="0" bIns="0" rtlCol="0"/>
            <a:lstStyle/>
            <a:p>
              <a:endParaRPr sz="1350">
                <a:solidFill>
                  <a:prstClr val="black"/>
                </a:solidFill>
              </a:endParaRPr>
            </a:p>
          </p:txBody>
        </p:sp>
      </p:grpSp>
      <p:grpSp>
        <p:nvGrpSpPr>
          <p:cNvPr id="170" name="object 170"/>
          <p:cNvGrpSpPr/>
          <p:nvPr/>
        </p:nvGrpSpPr>
        <p:grpSpPr>
          <a:xfrm>
            <a:off x="7820025" y="3886200"/>
            <a:ext cx="1638300" cy="161925"/>
            <a:chOff x="10426700" y="5181600"/>
            <a:chExt cx="2184400" cy="215900"/>
          </a:xfrm>
        </p:grpSpPr>
        <p:sp>
          <p:nvSpPr>
            <p:cNvPr id="171" name="object 171"/>
            <p:cNvSpPr/>
            <p:nvPr/>
          </p:nvSpPr>
          <p:spPr>
            <a:xfrm>
              <a:off x="12395200" y="5181600"/>
              <a:ext cx="215900" cy="215900"/>
            </a:xfrm>
            <a:prstGeom prst="rect">
              <a:avLst/>
            </a:prstGeom>
            <a:blipFill>
              <a:blip r:embed="rId12" cstate="print"/>
              <a:stretch>
                <a:fillRect/>
              </a:stretch>
            </a:blipFill>
          </p:spPr>
          <p:txBody>
            <a:bodyPr wrap="square" lIns="0" tIns="0" rIns="0" bIns="0" rtlCol="0"/>
            <a:lstStyle/>
            <a:p>
              <a:endParaRPr sz="1350">
                <a:solidFill>
                  <a:prstClr val="black"/>
                </a:solidFill>
              </a:endParaRPr>
            </a:p>
          </p:txBody>
        </p:sp>
        <p:sp>
          <p:nvSpPr>
            <p:cNvPr id="172" name="object 172"/>
            <p:cNvSpPr/>
            <p:nvPr/>
          </p:nvSpPr>
          <p:spPr>
            <a:xfrm>
              <a:off x="10426700" y="5181600"/>
              <a:ext cx="215900" cy="215900"/>
            </a:xfrm>
            <a:prstGeom prst="rect">
              <a:avLst/>
            </a:prstGeom>
            <a:blipFill>
              <a:blip r:embed="rId36" cstate="print"/>
              <a:stretch>
                <a:fillRect/>
              </a:stretch>
            </a:blipFill>
          </p:spPr>
          <p:txBody>
            <a:bodyPr wrap="square" lIns="0" tIns="0" rIns="0" bIns="0" rtlCol="0"/>
            <a:lstStyle/>
            <a:p>
              <a:endParaRPr sz="1350">
                <a:solidFill>
                  <a:prstClr val="black"/>
                </a:solidFill>
              </a:endParaRPr>
            </a:p>
          </p:txBody>
        </p:sp>
      </p:grpSp>
      <p:grpSp>
        <p:nvGrpSpPr>
          <p:cNvPr id="173" name="object 173"/>
          <p:cNvGrpSpPr/>
          <p:nvPr/>
        </p:nvGrpSpPr>
        <p:grpSpPr>
          <a:xfrm>
            <a:off x="7820025" y="5448300"/>
            <a:ext cx="1638300" cy="161925"/>
            <a:chOff x="10426700" y="7264400"/>
            <a:chExt cx="2184400" cy="215900"/>
          </a:xfrm>
        </p:grpSpPr>
        <p:sp>
          <p:nvSpPr>
            <p:cNvPr id="174" name="object 174"/>
            <p:cNvSpPr/>
            <p:nvPr/>
          </p:nvSpPr>
          <p:spPr>
            <a:xfrm>
              <a:off x="12395200" y="7264400"/>
              <a:ext cx="215900" cy="215900"/>
            </a:xfrm>
            <a:prstGeom prst="rect">
              <a:avLst/>
            </a:prstGeom>
            <a:blipFill>
              <a:blip r:embed="rId21" cstate="print"/>
              <a:stretch>
                <a:fillRect/>
              </a:stretch>
            </a:blipFill>
          </p:spPr>
          <p:txBody>
            <a:bodyPr wrap="square" lIns="0" tIns="0" rIns="0" bIns="0" rtlCol="0"/>
            <a:lstStyle/>
            <a:p>
              <a:endParaRPr sz="1350">
                <a:solidFill>
                  <a:prstClr val="black"/>
                </a:solidFill>
              </a:endParaRPr>
            </a:p>
          </p:txBody>
        </p:sp>
        <p:sp>
          <p:nvSpPr>
            <p:cNvPr id="175" name="object 175"/>
            <p:cNvSpPr/>
            <p:nvPr/>
          </p:nvSpPr>
          <p:spPr>
            <a:xfrm>
              <a:off x="10426700" y="7264400"/>
              <a:ext cx="215900" cy="215900"/>
            </a:xfrm>
            <a:prstGeom prst="rect">
              <a:avLst/>
            </a:prstGeom>
            <a:blipFill>
              <a:blip r:embed="rId37" cstate="print"/>
              <a:stretch>
                <a:fillRect/>
              </a:stretch>
            </a:blipFill>
          </p:spPr>
          <p:txBody>
            <a:bodyPr wrap="square" lIns="0" tIns="0" rIns="0" bIns="0" rtlCol="0"/>
            <a:lstStyle/>
            <a:p>
              <a:endParaRPr sz="1350">
                <a:solidFill>
                  <a:prstClr val="black"/>
                </a:solidFill>
              </a:endParaRPr>
            </a:p>
          </p:txBody>
        </p:sp>
      </p:grpSp>
      <p:grpSp>
        <p:nvGrpSpPr>
          <p:cNvPr id="176" name="object 176"/>
          <p:cNvGrpSpPr/>
          <p:nvPr/>
        </p:nvGrpSpPr>
        <p:grpSpPr>
          <a:xfrm>
            <a:off x="9296400" y="2933700"/>
            <a:ext cx="1743075" cy="161925"/>
            <a:chOff x="12395200" y="3911600"/>
            <a:chExt cx="2324100" cy="215900"/>
          </a:xfrm>
        </p:grpSpPr>
        <p:sp>
          <p:nvSpPr>
            <p:cNvPr id="177" name="object 177"/>
            <p:cNvSpPr/>
            <p:nvPr/>
          </p:nvSpPr>
          <p:spPr>
            <a:xfrm>
              <a:off x="12395200" y="3911600"/>
              <a:ext cx="215900" cy="215900"/>
            </a:xfrm>
            <a:prstGeom prst="rect">
              <a:avLst/>
            </a:prstGeom>
            <a:blipFill>
              <a:blip r:embed="rId28" cstate="print"/>
              <a:stretch>
                <a:fillRect/>
              </a:stretch>
            </a:blipFill>
          </p:spPr>
          <p:txBody>
            <a:bodyPr wrap="square" lIns="0" tIns="0" rIns="0" bIns="0" rtlCol="0"/>
            <a:lstStyle/>
            <a:p>
              <a:endParaRPr sz="1350">
                <a:solidFill>
                  <a:prstClr val="black"/>
                </a:solidFill>
              </a:endParaRPr>
            </a:p>
          </p:txBody>
        </p:sp>
        <p:sp>
          <p:nvSpPr>
            <p:cNvPr id="178" name="object 178"/>
            <p:cNvSpPr/>
            <p:nvPr/>
          </p:nvSpPr>
          <p:spPr>
            <a:xfrm>
              <a:off x="14503400" y="3911600"/>
              <a:ext cx="215900" cy="215900"/>
            </a:xfrm>
            <a:prstGeom prst="rect">
              <a:avLst/>
            </a:prstGeom>
            <a:blipFill>
              <a:blip r:embed="rId6" cstate="print"/>
              <a:stretch>
                <a:fillRect/>
              </a:stretch>
            </a:blipFill>
          </p:spPr>
          <p:txBody>
            <a:bodyPr wrap="square" lIns="0" tIns="0" rIns="0" bIns="0" rtlCol="0"/>
            <a:lstStyle/>
            <a:p>
              <a:endParaRPr sz="1350">
                <a:solidFill>
                  <a:prstClr val="black"/>
                </a:solidFill>
              </a:endParaRPr>
            </a:p>
          </p:txBody>
        </p:sp>
      </p:grpSp>
      <p:grpSp>
        <p:nvGrpSpPr>
          <p:cNvPr id="179" name="object 179"/>
          <p:cNvGrpSpPr/>
          <p:nvPr/>
        </p:nvGrpSpPr>
        <p:grpSpPr>
          <a:xfrm>
            <a:off x="9296400" y="4200525"/>
            <a:ext cx="1743075" cy="161925"/>
            <a:chOff x="12395200" y="5600700"/>
            <a:chExt cx="2324100" cy="215900"/>
          </a:xfrm>
        </p:grpSpPr>
        <p:sp>
          <p:nvSpPr>
            <p:cNvPr id="180" name="object 180"/>
            <p:cNvSpPr/>
            <p:nvPr/>
          </p:nvSpPr>
          <p:spPr>
            <a:xfrm>
              <a:off x="12395200" y="5600700"/>
              <a:ext cx="215900" cy="215900"/>
            </a:xfrm>
            <a:prstGeom prst="rect">
              <a:avLst/>
            </a:prstGeom>
            <a:blipFill>
              <a:blip r:embed="rId29" cstate="print"/>
              <a:stretch>
                <a:fillRect/>
              </a:stretch>
            </a:blipFill>
          </p:spPr>
          <p:txBody>
            <a:bodyPr wrap="square" lIns="0" tIns="0" rIns="0" bIns="0" rtlCol="0"/>
            <a:lstStyle/>
            <a:p>
              <a:endParaRPr sz="1350">
                <a:solidFill>
                  <a:prstClr val="black"/>
                </a:solidFill>
              </a:endParaRPr>
            </a:p>
          </p:txBody>
        </p:sp>
        <p:sp>
          <p:nvSpPr>
            <p:cNvPr id="181" name="object 181"/>
            <p:cNvSpPr/>
            <p:nvPr/>
          </p:nvSpPr>
          <p:spPr>
            <a:xfrm>
              <a:off x="14503400" y="5600700"/>
              <a:ext cx="215900" cy="215900"/>
            </a:xfrm>
            <a:prstGeom prst="rect">
              <a:avLst/>
            </a:prstGeom>
            <a:blipFill>
              <a:blip r:embed="rId8" cstate="print"/>
              <a:stretch>
                <a:fillRect/>
              </a:stretch>
            </a:blipFill>
          </p:spPr>
          <p:txBody>
            <a:bodyPr wrap="square" lIns="0" tIns="0" rIns="0" bIns="0" rtlCol="0"/>
            <a:lstStyle/>
            <a:p>
              <a:endParaRPr sz="1350">
                <a:solidFill>
                  <a:prstClr val="black"/>
                </a:solidFill>
              </a:endParaRPr>
            </a:p>
          </p:txBody>
        </p:sp>
      </p:grpSp>
      <p:grpSp>
        <p:nvGrpSpPr>
          <p:cNvPr id="182" name="object 182"/>
          <p:cNvGrpSpPr/>
          <p:nvPr/>
        </p:nvGrpSpPr>
        <p:grpSpPr>
          <a:xfrm>
            <a:off x="9296400" y="4514850"/>
            <a:ext cx="1743075" cy="161925"/>
            <a:chOff x="12395200" y="6019800"/>
            <a:chExt cx="2324100" cy="215900"/>
          </a:xfrm>
        </p:grpSpPr>
        <p:sp>
          <p:nvSpPr>
            <p:cNvPr id="183" name="object 183"/>
            <p:cNvSpPr/>
            <p:nvPr/>
          </p:nvSpPr>
          <p:spPr>
            <a:xfrm>
              <a:off x="12395200" y="6019800"/>
              <a:ext cx="215900" cy="215900"/>
            </a:xfrm>
            <a:prstGeom prst="rect">
              <a:avLst/>
            </a:prstGeom>
            <a:blipFill>
              <a:blip r:embed="rId25" cstate="print"/>
              <a:stretch>
                <a:fillRect/>
              </a:stretch>
            </a:blipFill>
          </p:spPr>
          <p:txBody>
            <a:bodyPr wrap="square" lIns="0" tIns="0" rIns="0" bIns="0" rtlCol="0"/>
            <a:lstStyle/>
            <a:p>
              <a:endParaRPr sz="1350">
                <a:solidFill>
                  <a:prstClr val="black"/>
                </a:solidFill>
              </a:endParaRPr>
            </a:p>
          </p:txBody>
        </p:sp>
        <p:sp>
          <p:nvSpPr>
            <p:cNvPr id="184" name="object 184"/>
            <p:cNvSpPr/>
            <p:nvPr/>
          </p:nvSpPr>
          <p:spPr>
            <a:xfrm>
              <a:off x="14503400" y="6019800"/>
              <a:ext cx="215900" cy="215900"/>
            </a:xfrm>
            <a:prstGeom prst="rect">
              <a:avLst/>
            </a:prstGeom>
            <a:blipFill>
              <a:blip r:embed="rId38" cstate="print"/>
              <a:stretch>
                <a:fillRect/>
              </a:stretch>
            </a:blipFill>
          </p:spPr>
          <p:txBody>
            <a:bodyPr wrap="square" lIns="0" tIns="0" rIns="0" bIns="0" rtlCol="0"/>
            <a:lstStyle/>
            <a:p>
              <a:endParaRPr sz="1350">
                <a:solidFill>
                  <a:prstClr val="black"/>
                </a:solidFill>
              </a:endParaRPr>
            </a:p>
          </p:txBody>
        </p:sp>
      </p:grpSp>
      <p:sp>
        <p:nvSpPr>
          <p:cNvPr id="185" name="object 185"/>
          <p:cNvSpPr txBox="1"/>
          <p:nvPr/>
        </p:nvSpPr>
        <p:spPr>
          <a:xfrm>
            <a:off x="10096296" y="260148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186" name="object 186"/>
          <p:cNvSpPr txBox="1"/>
          <p:nvPr/>
        </p:nvSpPr>
        <p:spPr>
          <a:xfrm>
            <a:off x="10115346" y="6078109"/>
            <a:ext cx="82867" cy="171201"/>
          </a:xfrm>
          <a:prstGeom prst="rect">
            <a:avLst/>
          </a:prstGeom>
        </p:spPr>
        <p:txBody>
          <a:bodyPr vert="horz" wrap="square" lIns="0" tIns="9525" rIns="0" bIns="0" rtlCol="0">
            <a:spAutoFit/>
          </a:bodyPr>
          <a:lstStyle/>
          <a:p>
            <a:pPr marL="9525">
              <a:spcBef>
                <a:spcPts val="75"/>
              </a:spcBef>
            </a:pPr>
            <a:r>
              <a:rPr sz="1050" b="1" spc="-30" dirty="0">
                <a:solidFill>
                  <a:srgbClr val="313131"/>
                </a:solidFill>
                <a:latin typeface="Arial Narrow"/>
                <a:cs typeface="Arial Narrow"/>
              </a:rPr>
              <a:t>F</a:t>
            </a:r>
            <a:endParaRPr sz="1050">
              <a:solidFill>
                <a:prstClr val="black"/>
              </a:solidFill>
              <a:latin typeface="Arial Narrow"/>
              <a:cs typeface="Arial Narrow"/>
            </a:endParaRPr>
          </a:p>
        </p:txBody>
      </p:sp>
      <p:sp>
        <p:nvSpPr>
          <p:cNvPr id="187" name="object 187"/>
          <p:cNvSpPr txBox="1"/>
          <p:nvPr/>
        </p:nvSpPr>
        <p:spPr>
          <a:xfrm>
            <a:off x="7837168" y="3577796"/>
            <a:ext cx="124301" cy="101951"/>
          </a:xfrm>
          <a:prstGeom prst="rect">
            <a:avLst/>
          </a:prstGeom>
        </p:spPr>
        <p:txBody>
          <a:bodyPr vert="horz" wrap="square" lIns="0" tIns="9525" rIns="0" bIns="0" rtlCol="0">
            <a:spAutoFit/>
          </a:bodyPr>
          <a:lstStyle/>
          <a:p>
            <a:pPr marL="9525">
              <a:spcBef>
                <a:spcPts val="75"/>
              </a:spcBef>
            </a:pPr>
            <a:r>
              <a:rPr sz="600" b="1" spc="11" dirty="0">
                <a:solidFill>
                  <a:srgbClr val="313131"/>
                </a:solidFill>
                <a:latin typeface="Arial Narrow"/>
                <a:cs typeface="Arial Narrow"/>
              </a:rPr>
              <a:t>F/C</a:t>
            </a:r>
            <a:endParaRPr sz="600">
              <a:solidFill>
                <a:prstClr val="black"/>
              </a:solidFill>
              <a:latin typeface="Arial Narrow"/>
              <a:cs typeface="Arial Narrow"/>
            </a:endParaRPr>
          </a:p>
        </p:txBody>
      </p:sp>
      <p:sp>
        <p:nvSpPr>
          <p:cNvPr id="188" name="object 188"/>
          <p:cNvSpPr txBox="1"/>
          <p:nvPr/>
        </p:nvSpPr>
        <p:spPr>
          <a:xfrm>
            <a:off x="7830610" y="3899265"/>
            <a:ext cx="137636" cy="113493"/>
          </a:xfrm>
          <a:prstGeom prst="rect">
            <a:avLst/>
          </a:prstGeom>
        </p:spPr>
        <p:txBody>
          <a:bodyPr vert="horz" wrap="square" lIns="0" tIns="9525" rIns="0" bIns="0" rtlCol="0">
            <a:spAutoFit/>
          </a:bodyPr>
          <a:lstStyle/>
          <a:p>
            <a:pPr marL="9525">
              <a:spcBef>
                <a:spcPts val="75"/>
              </a:spcBef>
            </a:pPr>
            <a:r>
              <a:rPr sz="675" b="1" spc="11" dirty="0">
                <a:solidFill>
                  <a:srgbClr val="FFFFFF"/>
                </a:solidFill>
                <a:latin typeface="Arial Narrow"/>
                <a:cs typeface="Arial Narrow"/>
              </a:rPr>
              <a:t>F/C</a:t>
            </a:r>
            <a:endParaRPr sz="675">
              <a:solidFill>
                <a:prstClr val="black"/>
              </a:solidFill>
              <a:latin typeface="Arial Narrow"/>
              <a:cs typeface="Arial Narrow"/>
            </a:endParaRPr>
          </a:p>
        </p:txBody>
      </p:sp>
      <p:sp>
        <p:nvSpPr>
          <p:cNvPr id="189" name="object 189"/>
          <p:cNvSpPr txBox="1"/>
          <p:nvPr/>
        </p:nvSpPr>
        <p:spPr>
          <a:xfrm>
            <a:off x="7830610" y="5461365"/>
            <a:ext cx="137636" cy="113493"/>
          </a:xfrm>
          <a:prstGeom prst="rect">
            <a:avLst/>
          </a:prstGeom>
        </p:spPr>
        <p:txBody>
          <a:bodyPr vert="horz" wrap="square" lIns="0" tIns="9525" rIns="0" bIns="0" rtlCol="0">
            <a:spAutoFit/>
          </a:bodyPr>
          <a:lstStyle/>
          <a:p>
            <a:pPr marL="9525">
              <a:spcBef>
                <a:spcPts val="75"/>
              </a:spcBef>
            </a:pPr>
            <a:r>
              <a:rPr sz="675" b="1" spc="11" dirty="0">
                <a:solidFill>
                  <a:srgbClr val="313131"/>
                </a:solidFill>
                <a:latin typeface="Arial Narrow"/>
                <a:cs typeface="Arial Narrow"/>
              </a:rPr>
              <a:t>F/C</a:t>
            </a:r>
            <a:endParaRPr sz="675">
              <a:solidFill>
                <a:prstClr val="black"/>
              </a:solidFill>
              <a:latin typeface="Arial Narrow"/>
              <a:cs typeface="Arial Narrow"/>
            </a:endParaRPr>
          </a:p>
        </p:txBody>
      </p:sp>
      <p:sp>
        <p:nvSpPr>
          <p:cNvPr id="190" name="object 190"/>
          <p:cNvSpPr txBox="1"/>
          <p:nvPr/>
        </p:nvSpPr>
        <p:spPr>
          <a:xfrm>
            <a:off x="10909129" y="2915809"/>
            <a:ext cx="95250" cy="171201"/>
          </a:xfrm>
          <a:prstGeom prst="rect">
            <a:avLst/>
          </a:prstGeom>
        </p:spPr>
        <p:txBody>
          <a:bodyPr vert="horz" wrap="square" lIns="0" tIns="9525" rIns="0" bIns="0" rtlCol="0">
            <a:spAutoFit/>
          </a:bodyPr>
          <a:lstStyle/>
          <a:p>
            <a:pPr marL="9525">
              <a:spcBef>
                <a:spcPts val="75"/>
              </a:spcBef>
            </a:pPr>
            <a:r>
              <a:rPr sz="1050" b="1" spc="-26" dirty="0">
                <a:solidFill>
                  <a:srgbClr val="FFFFFF"/>
                </a:solidFill>
                <a:latin typeface="Arial Narrow"/>
                <a:cs typeface="Arial Narrow"/>
              </a:rPr>
              <a:t>C</a:t>
            </a:r>
            <a:endParaRPr sz="1050">
              <a:solidFill>
                <a:prstClr val="black"/>
              </a:solidFill>
              <a:latin typeface="Arial Narrow"/>
              <a:cs typeface="Arial Narrow"/>
            </a:endParaRPr>
          </a:p>
        </p:txBody>
      </p:sp>
      <p:sp>
        <p:nvSpPr>
          <p:cNvPr id="191" name="object 191"/>
          <p:cNvSpPr txBox="1"/>
          <p:nvPr/>
        </p:nvSpPr>
        <p:spPr>
          <a:xfrm>
            <a:off x="10909129" y="4182634"/>
            <a:ext cx="95250" cy="171201"/>
          </a:xfrm>
          <a:prstGeom prst="rect">
            <a:avLst/>
          </a:prstGeom>
        </p:spPr>
        <p:txBody>
          <a:bodyPr vert="horz" wrap="square" lIns="0" tIns="9525" rIns="0" bIns="0" rtlCol="0">
            <a:spAutoFit/>
          </a:bodyPr>
          <a:lstStyle/>
          <a:p>
            <a:pPr marL="9525">
              <a:spcBef>
                <a:spcPts val="75"/>
              </a:spcBef>
            </a:pPr>
            <a:r>
              <a:rPr sz="1050" b="1" spc="-26" dirty="0">
                <a:solidFill>
                  <a:srgbClr val="FFFFFF"/>
                </a:solidFill>
                <a:latin typeface="Arial Narrow"/>
                <a:cs typeface="Arial Narrow"/>
              </a:rPr>
              <a:t>C</a:t>
            </a:r>
            <a:endParaRPr sz="1050">
              <a:solidFill>
                <a:prstClr val="black"/>
              </a:solidFill>
              <a:latin typeface="Arial Narrow"/>
              <a:cs typeface="Arial Narrow"/>
            </a:endParaRPr>
          </a:p>
        </p:txBody>
      </p:sp>
      <p:sp>
        <p:nvSpPr>
          <p:cNvPr id="192" name="object 192"/>
          <p:cNvSpPr/>
          <p:nvPr/>
        </p:nvSpPr>
        <p:spPr>
          <a:xfrm>
            <a:off x="10887075" y="5467350"/>
            <a:ext cx="161925" cy="161925"/>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sp>
        <p:nvSpPr>
          <p:cNvPr id="193" name="object 193"/>
          <p:cNvSpPr txBox="1"/>
          <p:nvPr/>
        </p:nvSpPr>
        <p:spPr>
          <a:xfrm>
            <a:off x="10918654" y="5449459"/>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194" name="object 194"/>
          <p:cNvSpPr/>
          <p:nvPr/>
        </p:nvSpPr>
        <p:spPr>
          <a:xfrm>
            <a:off x="10887075" y="6096000"/>
            <a:ext cx="161925" cy="161925"/>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sp>
        <p:nvSpPr>
          <p:cNvPr id="195" name="object 195"/>
          <p:cNvSpPr txBox="1"/>
          <p:nvPr/>
        </p:nvSpPr>
        <p:spPr>
          <a:xfrm>
            <a:off x="10918654" y="6078109"/>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196" name="object 196"/>
          <p:cNvSpPr txBox="1"/>
          <p:nvPr/>
        </p:nvSpPr>
        <p:spPr>
          <a:xfrm>
            <a:off x="10918654" y="6392434"/>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197" name="object 197"/>
          <p:cNvSpPr txBox="1"/>
          <p:nvPr/>
        </p:nvSpPr>
        <p:spPr>
          <a:xfrm>
            <a:off x="10909129" y="4496959"/>
            <a:ext cx="95250" cy="171201"/>
          </a:xfrm>
          <a:prstGeom prst="rect">
            <a:avLst/>
          </a:prstGeom>
        </p:spPr>
        <p:txBody>
          <a:bodyPr vert="horz" wrap="square" lIns="0" tIns="9525" rIns="0" bIns="0" rtlCol="0">
            <a:spAutoFit/>
          </a:bodyPr>
          <a:lstStyle/>
          <a:p>
            <a:pPr marL="9525">
              <a:spcBef>
                <a:spcPts val="75"/>
              </a:spcBef>
            </a:pPr>
            <a:r>
              <a:rPr sz="1050" b="1" spc="-26" dirty="0">
                <a:solidFill>
                  <a:srgbClr val="FFFFFF"/>
                </a:solidFill>
                <a:latin typeface="Arial Narrow"/>
                <a:cs typeface="Arial Narrow"/>
              </a:rPr>
              <a:t>C</a:t>
            </a:r>
            <a:endParaRPr sz="1050">
              <a:solidFill>
                <a:prstClr val="black"/>
              </a:solidFill>
              <a:latin typeface="Arial Narrow"/>
              <a:cs typeface="Arial Narrow"/>
            </a:endParaRPr>
          </a:p>
        </p:txBody>
      </p:sp>
      <p:sp>
        <p:nvSpPr>
          <p:cNvPr id="198" name="object 198"/>
          <p:cNvSpPr/>
          <p:nvPr/>
        </p:nvSpPr>
        <p:spPr>
          <a:xfrm>
            <a:off x="11439525" y="6410325"/>
            <a:ext cx="161925" cy="161925"/>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sp>
        <p:nvSpPr>
          <p:cNvPr id="199" name="object 199"/>
          <p:cNvSpPr txBox="1"/>
          <p:nvPr/>
        </p:nvSpPr>
        <p:spPr>
          <a:xfrm>
            <a:off x="11471104" y="6392434"/>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200" name="object 200"/>
          <p:cNvSpPr txBox="1"/>
          <p:nvPr/>
        </p:nvSpPr>
        <p:spPr>
          <a:xfrm>
            <a:off x="9314980" y="3568605"/>
            <a:ext cx="124301" cy="101951"/>
          </a:xfrm>
          <a:prstGeom prst="rect">
            <a:avLst/>
          </a:prstGeom>
        </p:spPr>
        <p:txBody>
          <a:bodyPr vert="horz" wrap="square" lIns="0" tIns="9525" rIns="0" bIns="0" rtlCol="0">
            <a:spAutoFit/>
          </a:bodyPr>
          <a:lstStyle/>
          <a:p>
            <a:pPr marL="9525">
              <a:spcBef>
                <a:spcPts val="75"/>
              </a:spcBef>
            </a:pPr>
            <a:r>
              <a:rPr sz="600" b="1" spc="11" dirty="0">
                <a:solidFill>
                  <a:srgbClr val="313131"/>
                </a:solidFill>
                <a:latin typeface="Arial Narrow"/>
                <a:cs typeface="Arial Narrow"/>
              </a:rPr>
              <a:t>F/C</a:t>
            </a:r>
            <a:endParaRPr sz="600">
              <a:solidFill>
                <a:prstClr val="black"/>
              </a:solidFill>
              <a:latin typeface="Arial Narrow"/>
              <a:cs typeface="Arial Narrow"/>
            </a:endParaRPr>
          </a:p>
        </p:txBody>
      </p:sp>
      <p:sp>
        <p:nvSpPr>
          <p:cNvPr id="201" name="object 201"/>
          <p:cNvSpPr txBox="1"/>
          <p:nvPr/>
        </p:nvSpPr>
        <p:spPr>
          <a:xfrm>
            <a:off x="9308423" y="2308924"/>
            <a:ext cx="137636" cy="113493"/>
          </a:xfrm>
          <a:prstGeom prst="rect">
            <a:avLst/>
          </a:prstGeom>
        </p:spPr>
        <p:txBody>
          <a:bodyPr vert="horz" wrap="square" lIns="0" tIns="9525" rIns="0" bIns="0" rtlCol="0">
            <a:spAutoFit/>
          </a:bodyPr>
          <a:lstStyle/>
          <a:p>
            <a:pPr marL="9525">
              <a:spcBef>
                <a:spcPts val="75"/>
              </a:spcBef>
            </a:pPr>
            <a:r>
              <a:rPr sz="675" b="1" spc="11" dirty="0">
                <a:solidFill>
                  <a:srgbClr val="FFFFFF"/>
                </a:solidFill>
                <a:latin typeface="Arial Narrow"/>
                <a:cs typeface="Arial Narrow"/>
              </a:rPr>
              <a:t>F/C</a:t>
            </a:r>
            <a:endParaRPr sz="675">
              <a:solidFill>
                <a:prstClr val="black"/>
              </a:solidFill>
              <a:latin typeface="Arial Narrow"/>
              <a:cs typeface="Arial Narrow"/>
            </a:endParaRPr>
          </a:p>
        </p:txBody>
      </p:sp>
      <p:sp>
        <p:nvSpPr>
          <p:cNvPr id="202" name="object 202"/>
          <p:cNvSpPr txBox="1"/>
          <p:nvPr/>
        </p:nvSpPr>
        <p:spPr>
          <a:xfrm>
            <a:off x="9308423" y="2947061"/>
            <a:ext cx="137636" cy="113493"/>
          </a:xfrm>
          <a:prstGeom prst="rect">
            <a:avLst/>
          </a:prstGeom>
        </p:spPr>
        <p:txBody>
          <a:bodyPr vert="horz" wrap="square" lIns="0" tIns="9525" rIns="0" bIns="0" rtlCol="0">
            <a:spAutoFit/>
          </a:bodyPr>
          <a:lstStyle/>
          <a:p>
            <a:pPr marL="9525">
              <a:spcBef>
                <a:spcPts val="75"/>
              </a:spcBef>
            </a:pPr>
            <a:r>
              <a:rPr sz="675" b="1" spc="11" dirty="0">
                <a:solidFill>
                  <a:srgbClr val="FFFFFF"/>
                </a:solidFill>
                <a:latin typeface="Arial Narrow"/>
                <a:cs typeface="Arial Narrow"/>
              </a:rPr>
              <a:t>F/C</a:t>
            </a:r>
            <a:endParaRPr sz="675">
              <a:solidFill>
                <a:prstClr val="black"/>
              </a:solidFill>
              <a:latin typeface="Arial Narrow"/>
              <a:cs typeface="Arial Narrow"/>
            </a:endParaRPr>
          </a:p>
        </p:txBody>
      </p:sp>
      <p:sp>
        <p:nvSpPr>
          <p:cNvPr id="203" name="object 203"/>
          <p:cNvSpPr txBox="1"/>
          <p:nvPr/>
        </p:nvSpPr>
        <p:spPr>
          <a:xfrm>
            <a:off x="9308423" y="3261415"/>
            <a:ext cx="137636" cy="113493"/>
          </a:xfrm>
          <a:prstGeom prst="rect">
            <a:avLst/>
          </a:prstGeom>
        </p:spPr>
        <p:txBody>
          <a:bodyPr vert="horz" wrap="square" lIns="0" tIns="9525" rIns="0" bIns="0" rtlCol="0">
            <a:spAutoFit/>
          </a:bodyPr>
          <a:lstStyle/>
          <a:p>
            <a:pPr marL="9525">
              <a:spcBef>
                <a:spcPts val="75"/>
              </a:spcBef>
            </a:pPr>
            <a:r>
              <a:rPr sz="675" b="1" spc="11" dirty="0">
                <a:solidFill>
                  <a:srgbClr val="FFFFFF"/>
                </a:solidFill>
                <a:latin typeface="Arial Narrow"/>
                <a:cs typeface="Arial Narrow"/>
              </a:rPr>
              <a:t>F/C</a:t>
            </a:r>
            <a:endParaRPr sz="675">
              <a:solidFill>
                <a:prstClr val="black"/>
              </a:solidFill>
              <a:latin typeface="Arial Narrow"/>
              <a:cs typeface="Arial Narrow"/>
            </a:endParaRPr>
          </a:p>
        </p:txBody>
      </p:sp>
      <p:sp>
        <p:nvSpPr>
          <p:cNvPr id="204" name="object 204"/>
          <p:cNvSpPr txBox="1"/>
          <p:nvPr/>
        </p:nvSpPr>
        <p:spPr>
          <a:xfrm>
            <a:off x="9308423" y="3900237"/>
            <a:ext cx="137636" cy="113493"/>
          </a:xfrm>
          <a:prstGeom prst="rect">
            <a:avLst/>
          </a:prstGeom>
        </p:spPr>
        <p:txBody>
          <a:bodyPr vert="horz" wrap="square" lIns="0" tIns="9525" rIns="0" bIns="0" rtlCol="0">
            <a:spAutoFit/>
          </a:bodyPr>
          <a:lstStyle/>
          <a:p>
            <a:pPr marL="9525">
              <a:spcBef>
                <a:spcPts val="75"/>
              </a:spcBef>
            </a:pPr>
            <a:r>
              <a:rPr sz="675" b="1" spc="11" dirty="0">
                <a:solidFill>
                  <a:srgbClr val="FFFFFF"/>
                </a:solidFill>
                <a:latin typeface="Arial Narrow"/>
                <a:cs typeface="Arial Narrow"/>
              </a:rPr>
              <a:t>F/C</a:t>
            </a:r>
            <a:endParaRPr sz="675">
              <a:solidFill>
                <a:prstClr val="black"/>
              </a:solidFill>
              <a:latin typeface="Arial Narrow"/>
              <a:cs typeface="Arial Narrow"/>
            </a:endParaRPr>
          </a:p>
        </p:txBody>
      </p:sp>
      <p:sp>
        <p:nvSpPr>
          <p:cNvPr id="205" name="object 205"/>
          <p:cNvSpPr txBox="1"/>
          <p:nvPr/>
        </p:nvSpPr>
        <p:spPr>
          <a:xfrm>
            <a:off x="9308423" y="4214591"/>
            <a:ext cx="137636" cy="113493"/>
          </a:xfrm>
          <a:prstGeom prst="rect">
            <a:avLst/>
          </a:prstGeom>
        </p:spPr>
        <p:txBody>
          <a:bodyPr vert="horz" wrap="square" lIns="0" tIns="9525" rIns="0" bIns="0" rtlCol="0">
            <a:spAutoFit/>
          </a:bodyPr>
          <a:lstStyle/>
          <a:p>
            <a:pPr marL="9525">
              <a:spcBef>
                <a:spcPts val="75"/>
              </a:spcBef>
            </a:pPr>
            <a:r>
              <a:rPr sz="675" b="1" spc="11" dirty="0">
                <a:solidFill>
                  <a:srgbClr val="FFFFFF"/>
                </a:solidFill>
                <a:latin typeface="Arial Narrow"/>
                <a:cs typeface="Arial Narrow"/>
              </a:rPr>
              <a:t>F/C</a:t>
            </a:r>
            <a:endParaRPr sz="675">
              <a:solidFill>
                <a:prstClr val="black"/>
              </a:solidFill>
              <a:latin typeface="Arial Narrow"/>
              <a:cs typeface="Arial Narrow"/>
            </a:endParaRPr>
          </a:p>
        </p:txBody>
      </p:sp>
      <p:sp>
        <p:nvSpPr>
          <p:cNvPr id="206" name="object 206"/>
          <p:cNvSpPr txBox="1"/>
          <p:nvPr/>
        </p:nvSpPr>
        <p:spPr>
          <a:xfrm>
            <a:off x="9308423" y="5167081"/>
            <a:ext cx="137636" cy="113493"/>
          </a:xfrm>
          <a:prstGeom prst="rect">
            <a:avLst/>
          </a:prstGeom>
        </p:spPr>
        <p:txBody>
          <a:bodyPr vert="horz" wrap="square" lIns="0" tIns="9525" rIns="0" bIns="0" rtlCol="0">
            <a:spAutoFit/>
          </a:bodyPr>
          <a:lstStyle/>
          <a:p>
            <a:pPr marL="9525">
              <a:spcBef>
                <a:spcPts val="75"/>
              </a:spcBef>
            </a:pPr>
            <a:r>
              <a:rPr sz="675" b="1" spc="11" dirty="0">
                <a:solidFill>
                  <a:srgbClr val="313131"/>
                </a:solidFill>
                <a:latin typeface="Arial Narrow"/>
                <a:cs typeface="Arial Narrow"/>
              </a:rPr>
              <a:t>F/C</a:t>
            </a:r>
            <a:endParaRPr sz="675">
              <a:solidFill>
                <a:prstClr val="black"/>
              </a:solidFill>
              <a:latin typeface="Arial Narrow"/>
              <a:cs typeface="Arial Narrow"/>
            </a:endParaRPr>
          </a:p>
        </p:txBody>
      </p:sp>
      <p:sp>
        <p:nvSpPr>
          <p:cNvPr id="207" name="object 207"/>
          <p:cNvSpPr txBox="1"/>
          <p:nvPr/>
        </p:nvSpPr>
        <p:spPr>
          <a:xfrm>
            <a:off x="9308423" y="5463090"/>
            <a:ext cx="137636" cy="113493"/>
          </a:xfrm>
          <a:prstGeom prst="rect">
            <a:avLst/>
          </a:prstGeom>
        </p:spPr>
        <p:txBody>
          <a:bodyPr vert="horz" wrap="square" lIns="0" tIns="9525" rIns="0" bIns="0" rtlCol="0">
            <a:spAutoFit/>
          </a:bodyPr>
          <a:lstStyle/>
          <a:p>
            <a:pPr marL="9525">
              <a:spcBef>
                <a:spcPts val="75"/>
              </a:spcBef>
            </a:pPr>
            <a:r>
              <a:rPr sz="675" b="1" spc="11" dirty="0">
                <a:solidFill>
                  <a:srgbClr val="313131"/>
                </a:solidFill>
                <a:latin typeface="Arial Narrow"/>
                <a:cs typeface="Arial Narrow"/>
              </a:rPr>
              <a:t>F/C</a:t>
            </a:r>
            <a:endParaRPr sz="675">
              <a:solidFill>
                <a:prstClr val="black"/>
              </a:solidFill>
              <a:latin typeface="Arial Narrow"/>
              <a:cs typeface="Arial Narrow"/>
            </a:endParaRPr>
          </a:p>
        </p:txBody>
      </p:sp>
      <p:sp>
        <p:nvSpPr>
          <p:cNvPr id="208" name="object 208"/>
          <p:cNvSpPr txBox="1"/>
          <p:nvPr/>
        </p:nvSpPr>
        <p:spPr>
          <a:xfrm>
            <a:off x="9308423" y="5786959"/>
            <a:ext cx="137636" cy="113493"/>
          </a:xfrm>
          <a:prstGeom prst="rect">
            <a:avLst/>
          </a:prstGeom>
        </p:spPr>
        <p:txBody>
          <a:bodyPr vert="horz" wrap="square" lIns="0" tIns="9525" rIns="0" bIns="0" rtlCol="0">
            <a:spAutoFit/>
          </a:bodyPr>
          <a:lstStyle/>
          <a:p>
            <a:pPr marL="9525">
              <a:spcBef>
                <a:spcPts val="75"/>
              </a:spcBef>
            </a:pPr>
            <a:r>
              <a:rPr sz="675" b="1" spc="11" dirty="0">
                <a:solidFill>
                  <a:srgbClr val="313131"/>
                </a:solidFill>
                <a:latin typeface="Arial Narrow"/>
                <a:cs typeface="Arial Narrow"/>
              </a:rPr>
              <a:t>F/C</a:t>
            </a:r>
            <a:endParaRPr sz="675">
              <a:solidFill>
                <a:prstClr val="black"/>
              </a:solidFill>
              <a:latin typeface="Arial Narrow"/>
              <a:cs typeface="Arial Narrow"/>
            </a:endParaRPr>
          </a:p>
        </p:txBody>
      </p:sp>
      <p:sp>
        <p:nvSpPr>
          <p:cNvPr id="209" name="object 209"/>
          <p:cNvSpPr txBox="1"/>
          <p:nvPr/>
        </p:nvSpPr>
        <p:spPr>
          <a:xfrm>
            <a:off x="9289392" y="6101312"/>
            <a:ext cx="137636" cy="113493"/>
          </a:xfrm>
          <a:prstGeom prst="rect">
            <a:avLst/>
          </a:prstGeom>
        </p:spPr>
        <p:txBody>
          <a:bodyPr vert="horz" wrap="square" lIns="0" tIns="9525" rIns="0" bIns="0" rtlCol="0">
            <a:spAutoFit/>
          </a:bodyPr>
          <a:lstStyle/>
          <a:p>
            <a:pPr marL="9525">
              <a:spcBef>
                <a:spcPts val="75"/>
              </a:spcBef>
            </a:pPr>
            <a:r>
              <a:rPr sz="675" b="1" spc="11" dirty="0">
                <a:solidFill>
                  <a:srgbClr val="313131"/>
                </a:solidFill>
                <a:latin typeface="Arial Narrow"/>
                <a:cs typeface="Arial Narrow"/>
              </a:rPr>
              <a:t>F/C</a:t>
            </a:r>
            <a:endParaRPr sz="675">
              <a:solidFill>
                <a:prstClr val="black"/>
              </a:solidFill>
              <a:latin typeface="Arial Narrow"/>
              <a:cs typeface="Arial Narrow"/>
            </a:endParaRPr>
          </a:p>
        </p:txBody>
      </p:sp>
      <p:sp>
        <p:nvSpPr>
          <p:cNvPr id="210" name="object 210"/>
          <p:cNvSpPr txBox="1"/>
          <p:nvPr/>
        </p:nvSpPr>
        <p:spPr>
          <a:xfrm>
            <a:off x="7833524" y="2311496"/>
            <a:ext cx="137636" cy="113493"/>
          </a:xfrm>
          <a:prstGeom prst="rect">
            <a:avLst/>
          </a:prstGeom>
        </p:spPr>
        <p:txBody>
          <a:bodyPr vert="horz" wrap="square" lIns="0" tIns="9525" rIns="0" bIns="0" rtlCol="0">
            <a:spAutoFit/>
          </a:bodyPr>
          <a:lstStyle/>
          <a:p>
            <a:pPr marL="9525">
              <a:spcBef>
                <a:spcPts val="75"/>
              </a:spcBef>
            </a:pPr>
            <a:r>
              <a:rPr sz="675" b="1" spc="11" dirty="0">
                <a:solidFill>
                  <a:srgbClr val="FFFFFF"/>
                </a:solidFill>
                <a:latin typeface="Arial Narrow"/>
                <a:cs typeface="Arial Narrow"/>
              </a:rPr>
              <a:t>F/C</a:t>
            </a:r>
            <a:endParaRPr sz="675">
              <a:solidFill>
                <a:prstClr val="black"/>
              </a:solidFill>
              <a:latin typeface="Arial Narrow"/>
              <a:cs typeface="Arial Narrow"/>
            </a:endParaRPr>
          </a:p>
        </p:txBody>
      </p:sp>
      <p:sp>
        <p:nvSpPr>
          <p:cNvPr id="211" name="object 211"/>
          <p:cNvSpPr/>
          <p:nvPr/>
        </p:nvSpPr>
        <p:spPr>
          <a:xfrm>
            <a:off x="2909888" y="895350"/>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212" name="object 212"/>
          <p:cNvSpPr/>
          <p:nvPr/>
        </p:nvSpPr>
        <p:spPr>
          <a:xfrm>
            <a:off x="3267075" y="2295525"/>
            <a:ext cx="161925" cy="161925"/>
          </a:xfrm>
          <a:prstGeom prst="rect">
            <a:avLst/>
          </a:prstGeom>
          <a:blipFill>
            <a:blip r:embed="rId10" cstate="print"/>
            <a:stretch>
              <a:fillRect/>
            </a:stretch>
          </a:blipFill>
        </p:spPr>
        <p:txBody>
          <a:bodyPr wrap="square" lIns="0" tIns="0" rIns="0" bIns="0" rtlCol="0"/>
          <a:lstStyle/>
          <a:p>
            <a:endParaRPr sz="1350">
              <a:solidFill>
                <a:prstClr val="black"/>
              </a:solidFill>
            </a:endParaRPr>
          </a:p>
        </p:txBody>
      </p:sp>
      <p:sp>
        <p:nvSpPr>
          <p:cNvPr id="213" name="object 213"/>
          <p:cNvSpPr txBox="1"/>
          <p:nvPr/>
        </p:nvSpPr>
        <p:spPr>
          <a:xfrm>
            <a:off x="3298654" y="2277634"/>
            <a:ext cx="95250" cy="171201"/>
          </a:xfrm>
          <a:prstGeom prst="rect">
            <a:avLst/>
          </a:prstGeom>
        </p:spPr>
        <p:txBody>
          <a:bodyPr vert="horz" wrap="square" lIns="0" tIns="9525" rIns="0" bIns="0" rtlCol="0">
            <a:spAutoFit/>
          </a:bodyPr>
          <a:lstStyle/>
          <a:p>
            <a:pPr marL="9525">
              <a:spcBef>
                <a:spcPts val="75"/>
              </a:spcBef>
            </a:pPr>
            <a:r>
              <a:rPr sz="1050" b="1" spc="-26" dirty="0">
                <a:solidFill>
                  <a:srgbClr val="FFFFFF"/>
                </a:solidFill>
                <a:latin typeface="Arial Narrow"/>
                <a:cs typeface="Arial Narrow"/>
              </a:rPr>
              <a:t>C</a:t>
            </a:r>
            <a:endParaRPr sz="1050">
              <a:solidFill>
                <a:prstClr val="black"/>
              </a:solidFill>
              <a:latin typeface="Arial Narrow"/>
              <a:cs typeface="Arial Narrow"/>
            </a:endParaRPr>
          </a:p>
        </p:txBody>
      </p:sp>
      <p:sp>
        <p:nvSpPr>
          <p:cNvPr id="214" name="object 214"/>
          <p:cNvSpPr/>
          <p:nvPr/>
        </p:nvSpPr>
        <p:spPr>
          <a:xfrm>
            <a:off x="2562225" y="3552825"/>
            <a:ext cx="161925" cy="161925"/>
          </a:xfrm>
          <a:prstGeom prst="rect">
            <a:avLst/>
          </a:prstGeom>
          <a:blipFill>
            <a:blip r:embed="rId34" cstate="print"/>
            <a:stretch>
              <a:fillRect/>
            </a:stretch>
          </a:blipFill>
        </p:spPr>
        <p:txBody>
          <a:bodyPr wrap="square" lIns="0" tIns="0" rIns="0" bIns="0" rtlCol="0"/>
          <a:lstStyle/>
          <a:p>
            <a:endParaRPr sz="1350">
              <a:solidFill>
                <a:prstClr val="black"/>
              </a:solidFill>
            </a:endParaRPr>
          </a:p>
        </p:txBody>
      </p:sp>
      <p:sp>
        <p:nvSpPr>
          <p:cNvPr id="215" name="object 215"/>
          <p:cNvSpPr txBox="1"/>
          <p:nvPr/>
        </p:nvSpPr>
        <p:spPr>
          <a:xfrm>
            <a:off x="2593804" y="3534934"/>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216" name="object 216"/>
          <p:cNvSpPr txBox="1"/>
          <p:nvPr/>
        </p:nvSpPr>
        <p:spPr>
          <a:xfrm>
            <a:off x="5530755" y="1682944"/>
            <a:ext cx="137636" cy="113493"/>
          </a:xfrm>
          <a:prstGeom prst="rect">
            <a:avLst/>
          </a:prstGeom>
        </p:spPr>
        <p:txBody>
          <a:bodyPr vert="horz" wrap="square" lIns="0" tIns="9525" rIns="0" bIns="0" rtlCol="0">
            <a:spAutoFit/>
          </a:bodyPr>
          <a:lstStyle/>
          <a:p>
            <a:pPr marL="9525">
              <a:spcBef>
                <a:spcPts val="75"/>
              </a:spcBef>
            </a:pPr>
            <a:r>
              <a:rPr sz="675" b="1" spc="11" dirty="0">
                <a:solidFill>
                  <a:srgbClr val="FFFFFF"/>
                </a:solidFill>
                <a:latin typeface="Arial Narrow"/>
                <a:cs typeface="Arial Narrow"/>
              </a:rPr>
              <a:t>F/C</a:t>
            </a:r>
            <a:endParaRPr sz="675">
              <a:solidFill>
                <a:prstClr val="black"/>
              </a:solidFill>
              <a:latin typeface="Arial Narrow"/>
              <a:cs typeface="Arial Narrow"/>
            </a:endParaRPr>
          </a:p>
        </p:txBody>
      </p:sp>
      <p:sp>
        <p:nvSpPr>
          <p:cNvPr id="217" name="object 217"/>
          <p:cNvSpPr/>
          <p:nvPr/>
        </p:nvSpPr>
        <p:spPr>
          <a:xfrm>
            <a:off x="5188092" y="895350"/>
            <a:ext cx="0" cy="5905500"/>
          </a:xfrm>
          <a:custGeom>
            <a:avLst/>
            <a:gdLst/>
            <a:ahLst/>
            <a:cxnLst/>
            <a:rect l="l" t="t" r="r" b="b"/>
            <a:pathLst>
              <a:path h="7874000">
                <a:moveTo>
                  <a:pt x="0" y="0"/>
                </a:moveTo>
                <a:lnTo>
                  <a:pt x="0" y="7874000"/>
                </a:lnTo>
              </a:path>
            </a:pathLst>
          </a:custGeom>
          <a:ln w="6350">
            <a:solidFill>
              <a:srgbClr val="C5C5C5"/>
            </a:solidFill>
          </a:ln>
        </p:spPr>
        <p:txBody>
          <a:bodyPr wrap="square" lIns="0" tIns="0" rIns="0" bIns="0" rtlCol="0"/>
          <a:lstStyle/>
          <a:p>
            <a:endParaRPr sz="1350">
              <a:solidFill>
                <a:prstClr val="black"/>
              </a:solidFill>
            </a:endParaRPr>
          </a:p>
        </p:txBody>
      </p:sp>
      <p:sp>
        <p:nvSpPr>
          <p:cNvPr id="218" name="object 218"/>
          <p:cNvSpPr/>
          <p:nvPr/>
        </p:nvSpPr>
        <p:spPr>
          <a:xfrm>
            <a:off x="7029450" y="5143500"/>
            <a:ext cx="161925" cy="161925"/>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sp>
        <p:nvSpPr>
          <p:cNvPr id="219" name="object 219"/>
          <p:cNvSpPr txBox="1"/>
          <p:nvPr/>
        </p:nvSpPr>
        <p:spPr>
          <a:xfrm>
            <a:off x="7061029" y="5125609"/>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220" name="object 220"/>
          <p:cNvSpPr/>
          <p:nvPr/>
        </p:nvSpPr>
        <p:spPr>
          <a:xfrm>
            <a:off x="5524500" y="6410325"/>
            <a:ext cx="161925" cy="161925"/>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sp>
        <p:nvSpPr>
          <p:cNvPr id="221" name="object 221"/>
          <p:cNvSpPr txBox="1"/>
          <p:nvPr/>
        </p:nvSpPr>
        <p:spPr>
          <a:xfrm>
            <a:off x="5541643" y="6435296"/>
            <a:ext cx="124301" cy="101951"/>
          </a:xfrm>
          <a:prstGeom prst="rect">
            <a:avLst/>
          </a:prstGeom>
        </p:spPr>
        <p:txBody>
          <a:bodyPr vert="horz" wrap="square" lIns="0" tIns="9525" rIns="0" bIns="0" rtlCol="0">
            <a:spAutoFit/>
          </a:bodyPr>
          <a:lstStyle/>
          <a:p>
            <a:pPr marL="9525">
              <a:spcBef>
                <a:spcPts val="75"/>
              </a:spcBef>
            </a:pPr>
            <a:r>
              <a:rPr sz="600" b="1" spc="11" dirty="0">
                <a:solidFill>
                  <a:srgbClr val="313131"/>
                </a:solidFill>
                <a:latin typeface="Arial Narrow"/>
                <a:cs typeface="Arial Narrow"/>
              </a:rPr>
              <a:t>F/C</a:t>
            </a:r>
            <a:endParaRPr sz="600">
              <a:solidFill>
                <a:prstClr val="black"/>
              </a:solidFill>
              <a:latin typeface="Arial Narrow"/>
              <a:cs typeface="Arial Narrow"/>
            </a:endParaRPr>
          </a:p>
        </p:txBody>
      </p:sp>
      <p:sp>
        <p:nvSpPr>
          <p:cNvPr id="222" name="object 222"/>
          <p:cNvSpPr/>
          <p:nvPr/>
        </p:nvSpPr>
        <p:spPr>
          <a:xfrm>
            <a:off x="10048875" y="1981200"/>
            <a:ext cx="161925" cy="161925"/>
          </a:xfrm>
          <a:prstGeom prst="rect">
            <a:avLst/>
          </a:prstGeom>
          <a:blipFill>
            <a:blip r:embed="rId30" cstate="print"/>
            <a:stretch>
              <a:fillRect/>
            </a:stretch>
          </a:blipFill>
        </p:spPr>
        <p:txBody>
          <a:bodyPr wrap="square" lIns="0" tIns="0" rIns="0" bIns="0" rtlCol="0"/>
          <a:lstStyle/>
          <a:p>
            <a:endParaRPr sz="1350">
              <a:solidFill>
                <a:prstClr val="black"/>
              </a:solidFill>
            </a:endParaRPr>
          </a:p>
        </p:txBody>
      </p:sp>
      <p:grpSp>
        <p:nvGrpSpPr>
          <p:cNvPr id="223" name="object 223"/>
          <p:cNvGrpSpPr/>
          <p:nvPr/>
        </p:nvGrpSpPr>
        <p:grpSpPr>
          <a:xfrm>
            <a:off x="200025" y="6410325"/>
            <a:ext cx="4029075" cy="238125"/>
            <a:chOff x="266700" y="8547100"/>
            <a:chExt cx="5372100" cy="317500"/>
          </a:xfrm>
        </p:grpSpPr>
        <p:sp>
          <p:nvSpPr>
            <p:cNvPr id="224" name="object 224"/>
            <p:cNvSpPr/>
            <p:nvPr/>
          </p:nvSpPr>
          <p:spPr>
            <a:xfrm>
              <a:off x="5422900" y="8547100"/>
              <a:ext cx="215900" cy="215900"/>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sp>
          <p:nvSpPr>
            <p:cNvPr id="225" name="object 225"/>
            <p:cNvSpPr/>
            <p:nvPr/>
          </p:nvSpPr>
          <p:spPr>
            <a:xfrm>
              <a:off x="273050" y="8629650"/>
              <a:ext cx="292100" cy="228600"/>
            </a:xfrm>
            <a:custGeom>
              <a:avLst/>
              <a:gdLst/>
              <a:ahLst/>
              <a:cxnLst/>
              <a:rect l="l" t="t" r="r" b="b"/>
              <a:pathLst>
                <a:path w="292100" h="228600">
                  <a:moveTo>
                    <a:pt x="292100" y="228600"/>
                  </a:moveTo>
                  <a:lnTo>
                    <a:pt x="0" y="228600"/>
                  </a:lnTo>
                  <a:lnTo>
                    <a:pt x="0" y="0"/>
                  </a:lnTo>
                </a:path>
              </a:pathLst>
            </a:custGeom>
            <a:ln w="12700">
              <a:solidFill>
                <a:srgbClr val="313131"/>
              </a:solidFill>
            </a:ln>
          </p:spPr>
          <p:txBody>
            <a:bodyPr wrap="square" lIns="0" tIns="0" rIns="0" bIns="0" rtlCol="0"/>
            <a:lstStyle/>
            <a:p>
              <a:endParaRPr sz="1350">
                <a:solidFill>
                  <a:prstClr val="black"/>
                </a:solidFill>
              </a:endParaRPr>
            </a:p>
          </p:txBody>
        </p:sp>
        <p:sp>
          <p:nvSpPr>
            <p:cNvPr id="226" name="object 226"/>
            <p:cNvSpPr/>
            <p:nvPr/>
          </p:nvSpPr>
          <p:spPr>
            <a:xfrm>
              <a:off x="5421852" y="8550200"/>
              <a:ext cx="215900" cy="215900"/>
            </a:xfrm>
            <a:prstGeom prst="rect">
              <a:avLst/>
            </a:prstGeom>
            <a:blipFill>
              <a:blip r:embed="rId37" cstate="print"/>
              <a:stretch>
                <a:fillRect/>
              </a:stretch>
            </a:blipFill>
          </p:spPr>
          <p:txBody>
            <a:bodyPr wrap="square" lIns="0" tIns="0" rIns="0" bIns="0" rtlCol="0"/>
            <a:lstStyle/>
            <a:p>
              <a:endParaRPr sz="1350">
                <a:solidFill>
                  <a:prstClr val="black"/>
                </a:solidFill>
              </a:endParaRPr>
            </a:p>
          </p:txBody>
        </p:sp>
      </p:grpSp>
      <p:sp>
        <p:nvSpPr>
          <p:cNvPr id="227" name="object 227"/>
          <p:cNvSpPr txBox="1"/>
          <p:nvPr/>
        </p:nvSpPr>
        <p:spPr>
          <a:xfrm>
            <a:off x="10080454" y="1963309"/>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228" name="object 228"/>
          <p:cNvSpPr/>
          <p:nvPr/>
        </p:nvSpPr>
        <p:spPr>
          <a:xfrm>
            <a:off x="10048875" y="3886200"/>
            <a:ext cx="161925" cy="161925"/>
          </a:xfrm>
          <a:prstGeom prst="rect">
            <a:avLst/>
          </a:prstGeom>
          <a:blipFill>
            <a:blip r:embed="rId36" cstate="print"/>
            <a:stretch>
              <a:fillRect/>
            </a:stretch>
          </a:blipFill>
        </p:spPr>
        <p:txBody>
          <a:bodyPr wrap="square" lIns="0" tIns="0" rIns="0" bIns="0" rtlCol="0"/>
          <a:lstStyle/>
          <a:p>
            <a:endParaRPr sz="1350">
              <a:solidFill>
                <a:prstClr val="black"/>
              </a:solidFill>
            </a:endParaRPr>
          </a:p>
        </p:txBody>
      </p:sp>
      <p:sp>
        <p:nvSpPr>
          <p:cNvPr id="229" name="object 229"/>
          <p:cNvSpPr txBox="1"/>
          <p:nvPr/>
        </p:nvSpPr>
        <p:spPr>
          <a:xfrm>
            <a:off x="10080454" y="3868309"/>
            <a:ext cx="95250" cy="171201"/>
          </a:xfrm>
          <a:prstGeom prst="rect">
            <a:avLst/>
          </a:prstGeom>
        </p:spPr>
        <p:txBody>
          <a:bodyPr vert="horz" wrap="square" lIns="0" tIns="9525" rIns="0" bIns="0" rtlCol="0">
            <a:spAutoFit/>
          </a:bodyPr>
          <a:lstStyle/>
          <a:p>
            <a:pPr marL="9525">
              <a:spcBef>
                <a:spcPts val="75"/>
              </a:spcBef>
            </a:pPr>
            <a:r>
              <a:rPr sz="1050" b="1" spc="-26" dirty="0">
                <a:solidFill>
                  <a:srgbClr val="FFFFFF"/>
                </a:solidFill>
                <a:latin typeface="Arial Narrow"/>
                <a:cs typeface="Arial Narrow"/>
              </a:rPr>
              <a:t>C</a:t>
            </a:r>
            <a:endParaRPr sz="1050">
              <a:solidFill>
                <a:prstClr val="black"/>
              </a:solidFill>
              <a:latin typeface="Arial Narrow"/>
              <a:cs typeface="Arial Narrow"/>
            </a:endParaRPr>
          </a:p>
        </p:txBody>
      </p:sp>
      <p:sp>
        <p:nvSpPr>
          <p:cNvPr id="230" name="object 230"/>
          <p:cNvSpPr txBox="1"/>
          <p:nvPr/>
        </p:nvSpPr>
        <p:spPr>
          <a:xfrm>
            <a:off x="126980" y="5260509"/>
            <a:ext cx="138499" cy="1174433"/>
          </a:xfrm>
          <a:prstGeom prst="rect">
            <a:avLst/>
          </a:prstGeom>
        </p:spPr>
        <p:txBody>
          <a:bodyPr vert="vert270" wrap="square" lIns="0" tIns="7620" rIns="0" bIns="0" rtlCol="0">
            <a:spAutoFit/>
          </a:bodyPr>
          <a:lstStyle/>
          <a:p>
            <a:pPr marL="9525">
              <a:spcBef>
                <a:spcPts val="60"/>
              </a:spcBef>
            </a:pPr>
            <a:r>
              <a:rPr sz="900" spc="-8" dirty="0">
                <a:solidFill>
                  <a:srgbClr val="313131"/>
                </a:solidFill>
                <a:latin typeface="Tahoma"/>
                <a:cs typeface="Tahoma"/>
              </a:rPr>
              <a:t>Journey to</a:t>
            </a:r>
            <a:r>
              <a:rPr sz="900" spc="-233" dirty="0">
                <a:solidFill>
                  <a:srgbClr val="313131"/>
                </a:solidFill>
                <a:latin typeface="Tahoma"/>
                <a:cs typeface="Tahoma"/>
              </a:rPr>
              <a:t> </a:t>
            </a:r>
            <a:r>
              <a:rPr sz="900" spc="-19" dirty="0">
                <a:solidFill>
                  <a:srgbClr val="313131"/>
                </a:solidFill>
                <a:latin typeface="Tahoma"/>
                <a:cs typeface="Tahoma"/>
              </a:rPr>
              <a:t>Self-Reliance</a:t>
            </a:r>
            <a:endParaRPr sz="900">
              <a:solidFill>
                <a:prstClr val="black"/>
              </a:solidFill>
              <a:latin typeface="Tahoma"/>
              <a:cs typeface="Tahoma"/>
            </a:endParaRPr>
          </a:p>
        </p:txBody>
      </p:sp>
      <p:sp>
        <p:nvSpPr>
          <p:cNvPr id="231" name="object 231"/>
          <p:cNvSpPr/>
          <p:nvPr/>
        </p:nvSpPr>
        <p:spPr>
          <a:xfrm>
            <a:off x="204788" y="5081588"/>
            <a:ext cx="219075" cy="171450"/>
          </a:xfrm>
          <a:custGeom>
            <a:avLst/>
            <a:gdLst/>
            <a:ahLst/>
            <a:cxnLst/>
            <a:rect l="l" t="t" r="r" b="b"/>
            <a:pathLst>
              <a:path w="292100" h="228600">
                <a:moveTo>
                  <a:pt x="292100" y="0"/>
                </a:moveTo>
                <a:lnTo>
                  <a:pt x="0" y="0"/>
                </a:lnTo>
                <a:lnTo>
                  <a:pt x="0" y="228600"/>
                </a:lnTo>
              </a:path>
            </a:pathLst>
          </a:custGeom>
          <a:ln w="12700">
            <a:solidFill>
              <a:srgbClr val="313131"/>
            </a:solidFill>
          </a:ln>
        </p:spPr>
        <p:txBody>
          <a:bodyPr wrap="square" lIns="0" tIns="0" rIns="0" bIns="0" rtlCol="0"/>
          <a:lstStyle/>
          <a:p>
            <a:endParaRPr sz="1350">
              <a:solidFill>
                <a:prstClr val="black"/>
              </a:solidFill>
            </a:endParaRPr>
          </a:p>
        </p:txBody>
      </p:sp>
      <p:sp>
        <p:nvSpPr>
          <p:cNvPr id="232" name="object 232"/>
          <p:cNvSpPr txBox="1"/>
          <p:nvPr/>
        </p:nvSpPr>
        <p:spPr>
          <a:xfrm>
            <a:off x="4097968" y="6394759"/>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233" name="object 233"/>
          <p:cNvSpPr/>
          <p:nvPr/>
        </p:nvSpPr>
        <p:spPr>
          <a:xfrm>
            <a:off x="3286125" y="5448300"/>
            <a:ext cx="161925" cy="161925"/>
          </a:xfrm>
          <a:prstGeom prst="rect">
            <a:avLst/>
          </a:prstGeom>
          <a:blipFill>
            <a:blip r:embed="rId21" cstate="print"/>
            <a:stretch>
              <a:fillRect/>
            </a:stretch>
          </a:blipFill>
        </p:spPr>
        <p:txBody>
          <a:bodyPr wrap="square" lIns="0" tIns="0" rIns="0" bIns="0" rtlCol="0"/>
          <a:lstStyle/>
          <a:p>
            <a:endParaRPr sz="1350">
              <a:solidFill>
                <a:prstClr val="black"/>
              </a:solidFill>
            </a:endParaRPr>
          </a:p>
        </p:txBody>
      </p:sp>
      <p:sp>
        <p:nvSpPr>
          <p:cNvPr id="234" name="object 234"/>
          <p:cNvSpPr txBox="1"/>
          <p:nvPr/>
        </p:nvSpPr>
        <p:spPr>
          <a:xfrm>
            <a:off x="3317704" y="5430409"/>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235" name="object 235"/>
          <p:cNvSpPr/>
          <p:nvPr/>
        </p:nvSpPr>
        <p:spPr>
          <a:xfrm>
            <a:off x="362285" y="4789019"/>
            <a:ext cx="11630025" cy="238646"/>
          </a:xfrm>
          <a:prstGeom prst="rect">
            <a:avLst/>
          </a:prstGeom>
          <a:blipFill>
            <a:blip r:embed="rId39" cstate="print"/>
            <a:stretch>
              <a:fillRect/>
            </a:stretch>
          </a:blipFill>
        </p:spPr>
        <p:txBody>
          <a:bodyPr wrap="square" lIns="0" tIns="0" rIns="0" bIns="0" rtlCol="0"/>
          <a:lstStyle/>
          <a:p>
            <a:endParaRPr sz="1350">
              <a:solidFill>
                <a:prstClr val="black"/>
              </a:solidFill>
            </a:endParaRPr>
          </a:p>
        </p:txBody>
      </p:sp>
      <p:sp>
        <p:nvSpPr>
          <p:cNvPr id="236" name="object 236"/>
          <p:cNvSpPr txBox="1"/>
          <p:nvPr/>
        </p:nvSpPr>
        <p:spPr>
          <a:xfrm>
            <a:off x="681460" y="2283884"/>
            <a:ext cx="1567815" cy="3039743"/>
          </a:xfrm>
          <a:prstGeom prst="rect">
            <a:avLst/>
          </a:prstGeom>
        </p:spPr>
        <p:txBody>
          <a:bodyPr vert="horz" wrap="square" lIns="0" tIns="9525" rIns="0" bIns="0" rtlCol="0">
            <a:spAutoFit/>
          </a:bodyPr>
          <a:lstStyle/>
          <a:p>
            <a:pPr marR="29051" algn="r">
              <a:spcBef>
                <a:spcPts val="75"/>
              </a:spcBef>
            </a:pPr>
            <a:r>
              <a:rPr sz="1200" b="1" spc="19" dirty="0">
                <a:solidFill>
                  <a:srgbClr val="FFFFFF"/>
                </a:solidFill>
                <a:latin typeface="Arial Narrow"/>
                <a:cs typeface="Arial Narrow"/>
              </a:rPr>
              <a:t>FP/RH</a:t>
            </a:r>
            <a:endParaRPr sz="1200">
              <a:solidFill>
                <a:prstClr val="black"/>
              </a:solidFill>
              <a:latin typeface="Arial Narrow"/>
              <a:cs typeface="Arial Narrow"/>
            </a:endParaRPr>
          </a:p>
          <a:p>
            <a:pPr marR="3810" algn="r">
              <a:spcBef>
                <a:spcPts val="994"/>
              </a:spcBef>
            </a:pPr>
            <a:r>
              <a:rPr sz="1200" b="1" spc="45" dirty="0">
                <a:solidFill>
                  <a:srgbClr val="FFFFFF"/>
                </a:solidFill>
                <a:latin typeface="Arial Narrow"/>
                <a:cs typeface="Arial Narrow"/>
              </a:rPr>
              <a:t>IMMUNI</a:t>
            </a:r>
            <a:r>
              <a:rPr sz="1200" b="1" spc="53" dirty="0">
                <a:solidFill>
                  <a:srgbClr val="FFFFFF"/>
                </a:solidFill>
                <a:latin typeface="Arial Narrow"/>
                <a:cs typeface="Arial Narrow"/>
              </a:rPr>
              <a:t>Z</a:t>
            </a:r>
            <a:r>
              <a:rPr sz="1200" b="1" spc="-68" dirty="0">
                <a:solidFill>
                  <a:srgbClr val="FFFFFF"/>
                </a:solidFill>
                <a:latin typeface="Arial Narrow"/>
                <a:cs typeface="Arial Narrow"/>
              </a:rPr>
              <a:t>A</a:t>
            </a:r>
            <a:r>
              <a:rPr sz="1200" b="1" spc="19" dirty="0">
                <a:solidFill>
                  <a:srgbClr val="FFFFFF"/>
                </a:solidFill>
                <a:latin typeface="Arial Narrow"/>
                <a:cs typeface="Arial Narrow"/>
              </a:rPr>
              <a:t>TION</a:t>
            </a:r>
            <a:endParaRPr sz="1200">
              <a:solidFill>
                <a:prstClr val="black"/>
              </a:solidFill>
              <a:latin typeface="Arial Narrow"/>
              <a:cs typeface="Arial Narrow"/>
            </a:endParaRPr>
          </a:p>
          <a:p>
            <a:pPr marR="29528" algn="r">
              <a:spcBef>
                <a:spcPts val="1001"/>
              </a:spcBef>
            </a:pPr>
            <a:r>
              <a:rPr sz="1200" b="1" spc="-56" dirty="0">
                <a:solidFill>
                  <a:srgbClr val="FFFFFF"/>
                </a:solidFill>
                <a:latin typeface="Arial Narrow"/>
                <a:cs typeface="Arial Narrow"/>
              </a:rPr>
              <a:t>W</a:t>
            </a:r>
            <a:r>
              <a:rPr sz="1200" b="1" spc="23" dirty="0">
                <a:solidFill>
                  <a:srgbClr val="FFFFFF"/>
                </a:solidFill>
                <a:latin typeface="Arial Narrow"/>
                <a:cs typeface="Arial Narrow"/>
              </a:rPr>
              <a:t>ASH/IPC</a:t>
            </a:r>
            <a:endParaRPr sz="1200">
              <a:solidFill>
                <a:prstClr val="black"/>
              </a:solidFill>
              <a:latin typeface="Arial Narrow"/>
              <a:cs typeface="Arial Narrow"/>
            </a:endParaRPr>
          </a:p>
          <a:p>
            <a:pPr marL="568166" marR="28575" indent="268129" algn="r">
              <a:lnSpc>
                <a:spcPct val="171900"/>
              </a:lnSpc>
              <a:spcBef>
                <a:spcPts val="75"/>
              </a:spcBef>
            </a:pPr>
            <a:r>
              <a:rPr sz="1200" b="1" spc="8" dirty="0">
                <a:solidFill>
                  <a:srgbClr val="FFFFFF"/>
                </a:solidFill>
                <a:latin typeface="Arial Narrow"/>
                <a:cs typeface="Arial Narrow"/>
              </a:rPr>
              <a:t>NUTR</a:t>
            </a:r>
            <a:r>
              <a:rPr sz="1200" b="1" spc="-15" dirty="0">
                <a:solidFill>
                  <a:srgbClr val="FFFFFF"/>
                </a:solidFill>
                <a:latin typeface="Arial Narrow"/>
                <a:cs typeface="Arial Narrow"/>
              </a:rPr>
              <a:t>I</a:t>
            </a:r>
            <a:r>
              <a:rPr sz="1200" b="1" spc="15" dirty="0">
                <a:solidFill>
                  <a:srgbClr val="FFFFFF"/>
                </a:solidFill>
                <a:latin typeface="Arial Narrow"/>
                <a:cs typeface="Arial Narrow"/>
              </a:rPr>
              <a:t>TION  </a:t>
            </a:r>
            <a:r>
              <a:rPr sz="1200" b="1" spc="-4" dirty="0">
                <a:solidFill>
                  <a:srgbClr val="313131"/>
                </a:solidFill>
                <a:latin typeface="Arial Narrow"/>
                <a:cs typeface="Arial Narrow"/>
              </a:rPr>
              <a:t>YOUTH</a:t>
            </a:r>
            <a:r>
              <a:rPr sz="1200" b="1" spc="-68" dirty="0">
                <a:solidFill>
                  <a:srgbClr val="313131"/>
                </a:solidFill>
                <a:latin typeface="Arial Narrow"/>
                <a:cs typeface="Arial Narrow"/>
              </a:rPr>
              <a:t> </a:t>
            </a:r>
            <a:r>
              <a:rPr sz="1200" b="1" spc="-19" dirty="0">
                <a:solidFill>
                  <a:srgbClr val="313131"/>
                </a:solidFill>
                <a:latin typeface="Arial Narrow"/>
                <a:cs typeface="Arial Narrow"/>
              </a:rPr>
              <a:t>HEALTH</a:t>
            </a:r>
            <a:endParaRPr sz="1200">
              <a:solidFill>
                <a:prstClr val="black"/>
              </a:solidFill>
              <a:latin typeface="Arial Narrow"/>
              <a:cs typeface="Arial Narrow"/>
            </a:endParaRPr>
          </a:p>
          <a:p>
            <a:pPr marL="9525" marR="24765" indent="1020128" algn="r">
              <a:lnSpc>
                <a:spcPct val="171900"/>
              </a:lnSpc>
            </a:pPr>
            <a:r>
              <a:rPr sz="1200" b="1" spc="-38" dirty="0">
                <a:solidFill>
                  <a:srgbClr val="FFFFFF"/>
                </a:solidFill>
                <a:latin typeface="Arial Narrow"/>
                <a:cs typeface="Arial Narrow"/>
              </a:rPr>
              <a:t>GENDER  </a:t>
            </a:r>
            <a:r>
              <a:rPr sz="1200" b="1" spc="-4" dirty="0">
                <a:solidFill>
                  <a:srgbClr val="FFFFFF"/>
                </a:solidFill>
                <a:latin typeface="Arial Narrow"/>
                <a:cs typeface="Arial Narrow"/>
              </a:rPr>
              <a:t>QUALITY</a:t>
            </a:r>
            <a:r>
              <a:rPr sz="1200" b="1" spc="-56" dirty="0">
                <a:solidFill>
                  <a:srgbClr val="FFFFFF"/>
                </a:solidFill>
                <a:latin typeface="Arial Narrow"/>
                <a:cs typeface="Arial Narrow"/>
              </a:rPr>
              <a:t> </a:t>
            </a:r>
            <a:r>
              <a:rPr sz="1200" b="1" spc="8" dirty="0">
                <a:solidFill>
                  <a:srgbClr val="FFFFFF"/>
                </a:solidFill>
                <a:latin typeface="Arial Narrow"/>
                <a:cs typeface="Arial Narrow"/>
              </a:rPr>
              <a:t>IMPROVEMENT</a:t>
            </a:r>
            <a:endParaRPr sz="1200">
              <a:solidFill>
                <a:prstClr val="black"/>
              </a:solidFill>
              <a:latin typeface="Arial Narrow"/>
              <a:cs typeface="Arial Narrow"/>
            </a:endParaRPr>
          </a:p>
          <a:p>
            <a:pPr marL="207645" marR="29528" indent="302419" algn="just">
              <a:lnSpc>
                <a:spcPct val="169300"/>
              </a:lnSpc>
              <a:spcBef>
                <a:spcPts val="34"/>
              </a:spcBef>
            </a:pPr>
            <a:r>
              <a:rPr sz="1200" b="1" spc="-11" dirty="0">
                <a:solidFill>
                  <a:srgbClr val="FFFFFF"/>
                </a:solidFill>
                <a:latin typeface="Arial Narrow"/>
                <a:cs typeface="Arial Narrow"/>
              </a:rPr>
              <a:t>DIGITAL</a:t>
            </a:r>
            <a:r>
              <a:rPr sz="1200" b="1" spc="-49" dirty="0">
                <a:solidFill>
                  <a:srgbClr val="FFFFFF"/>
                </a:solidFill>
                <a:latin typeface="Arial Narrow"/>
                <a:cs typeface="Arial Narrow"/>
              </a:rPr>
              <a:t> </a:t>
            </a:r>
            <a:r>
              <a:rPr sz="1200" b="1" spc="-19" dirty="0">
                <a:solidFill>
                  <a:srgbClr val="FFFFFF"/>
                </a:solidFill>
                <a:latin typeface="Arial Narrow"/>
                <a:cs typeface="Arial Narrow"/>
              </a:rPr>
              <a:t>HEALTH  </a:t>
            </a:r>
            <a:r>
              <a:rPr sz="1200" b="1" spc="19" dirty="0">
                <a:solidFill>
                  <a:srgbClr val="FFFFFF"/>
                </a:solidFill>
                <a:latin typeface="Arial Narrow"/>
                <a:cs typeface="Arial Narrow"/>
              </a:rPr>
              <a:t>COVID-19 </a:t>
            </a:r>
            <a:r>
              <a:rPr sz="1200" b="1" spc="-26" dirty="0">
                <a:solidFill>
                  <a:srgbClr val="FFFFFF"/>
                </a:solidFill>
                <a:latin typeface="Arial Narrow"/>
                <a:cs typeface="Arial Narrow"/>
              </a:rPr>
              <a:t>RESPONSE  </a:t>
            </a:r>
            <a:r>
              <a:rPr sz="1200" b="1" spc="19" dirty="0">
                <a:solidFill>
                  <a:srgbClr val="313131"/>
                </a:solidFill>
                <a:latin typeface="Arial Narrow"/>
                <a:cs typeface="Arial Narrow"/>
              </a:rPr>
              <a:t>COMMUNITY</a:t>
            </a:r>
            <a:r>
              <a:rPr sz="1200" b="1" spc="-64" dirty="0">
                <a:solidFill>
                  <a:srgbClr val="313131"/>
                </a:solidFill>
                <a:latin typeface="Arial Narrow"/>
                <a:cs typeface="Arial Narrow"/>
              </a:rPr>
              <a:t> </a:t>
            </a:r>
            <a:r>
              <a:rPr sz="1200" b="1" spc="-19" dirty="0">
                <a:solidFill>
                  <a:srgbClr val="313131"/>
                </a:solidFill>
                <a:latin typeface="Arial Narrow"/>
                <a:cs typeface="Arial Narrow"/>
              </a:rPr>
              <a:t>HEALTH</a:t>
            </a:r>
            <a:endParaRPr sz="1200">
              <a:solidFill>
                <a:prstClr val="black"/>
              </a:solidFill>
              <a:latin typeface="Arial Narrow"/>
              <a:cs typeface="Arial Narrow"/>
            </a:endParaRPr>
          </a:p>
        </p:txBody>
      </p:sp>
      <p:sp>
        <p:nvSpPr>
          <p:cNvPr id="237" name="object 237"/>
          <p:cNvSpPr txBox="1"/>
          <p:nvPr/>
        </p:nvSpPr>
        <p:spPr>
          <a:xfrm>
            <a:off x="4809920" y="481128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238" name="object 238"/>
          <p:cNvSpPr txBox="1"/>
          <p:nvPr/>
        </p:nvSpPr>
        <p:spPr>
          <a:xfrm>
            <a:off x="5562396" y="481128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239" name="object 239"/>
          <p:cNvSpPr/>
          <p:nvPr/>
        </p:nvSpPr>
        <p:spPr>
          <a:xfrm>
            <a:off x="8562975" y="5448300"/>
            <a:ext cx="161925" cy="161925"/>
          </a:xfrm>
          <a:prstGeom prst="rect">
            <a:avLst/>
          </a:prstGeom>
          <a:blipFill>
            <a:blip r:embed="rId37" cstate="print"/>
            <a:stretch>
              <a:fillRect/>
            </a:stretch>
          </a:blipFill>
        </p:spPr>
        <p:txBody>
          <a:bodyPr wrap="square" lIns="0" tIns="0" rIns="0" bIns="0" rtlCol="0"/>
          <a:lstStyle/>
          <a:p>
            <a:endParaRPr sz="1350">
              <a:solidFill>
                <a:prstClr val="black"/>
              </a:solidFill>
            </a:endParaRPr>
          </a:p>
        </p:txBody>
      </p:sp>
      <p:sp>
        <p:nvSpPr>
          <p:cNvPr id="240" name="object 240"/>
          <p:cNvSpPr txBox="1"/>
          <p:nvPr/>
        </p:nvSpPr>
        <p:spPr>
          <a:xfrm>
            <a:off x="8594554" y="5430409"/>
            <a:ext cx="95250" cy="171201"/>
          </a:xfrm>
          <a:prstGeom prst="rect">
            <a:avLst/>
          </a:prstGeom>
        </p:spPr>
        <p:txBody>
          <a:bodyPr vert="horz" wrap="square" lIns="0" tIns="9525" rIns="0" bIns="0" rtlCol="0">
            <a:spAutoFit/>
          </a:bodyPr>
          <a:lstStyle/>
          <a:p>
            <a:pPr marL="9525">
              <a:spcBef>
                <a:spcPts val="75"/>
              </a:spcBef>
            </a:pPr>
            <a:r>
              <a:rPr sz="1050" b="1" spc="-26" dirty="0">
                <a:solidFill>
                  <a:srgbClr val="313131"/>
                </a:solidFill>
                <a:latin typeface="Arial Narrow"/>
                <a:cs typeface="Arial Narrow"/>
              </a:rPr>
              <a:t>C</a:t>
            </a:r>
            <a:endParaRPr sz="1050">
              <a:solidFill>
                <a:prstClr val="black"/>
              </a:solidFill>
              <a:latin typeface="Arial Narrow"/>
              <a:cs typeface="Arial Narrow"/>
            </a:endParaRPr>
          </a:p>
        </p:txBody>
      </p:sp>
      <p:sp>
        <p:nvSpPr>
          <p:cNvPr id="241" name="object 241"/>
          <p:cNvSpPr/>
          <p:nvPr/>
        </p:nvSpPr>
        <p:spPr>
          <a:xfrm>
            <a:off x="9286875" y="6419850"/>
            <a:ext cx="161925" cy="161925"/>
          </a:xfrm>
          <a:prstGeom prst="rect">
            <a:avLst/>
          </a:prstGeom>
          <a:blipFill>
            <a:blip r:embed="rId21" cstate="print"/>
            <a:stretch>
              <a:fillRect/>
            </a:stretch>
          </a:blipFill>
        </p:spPr>
        <p:txBody>
          <a:bodyPr wrap="square" lIns="0" tIns="0" rIns="0" bIns="0" rtlCol="0"/>
          <a:lstStyle/>
          <a:p>
            <a:endParaRPr sz="1350">
              <a:solidFill>
                <a:prstClr val="black"/>
              </a:solidFill>
            </a:endParaRPr>
          </a:p>
        </p:txBody>
      </p:sp>
      <p:sp>
        <p:nvSpPr>
          <p:cNvPr id="242" name="object 242"/>
          <p:cNvSpPr txBox="1"/>
          <p:nvPr/>
        </p:nvSpPr>
        <p:spPr>
          <a:xfrm>
            <a:off x="9289373" y="6434650"/>
            <a:ext cx="137636" cy="113493"/>
          </a:xfrm>
          <a:prstGeom prst="rect">
            <a:avLst/>
          </a:prstGeom>
        </p:spPr>
        <p:txBody>
          <a:bodyPr vert="horz" wrap="square" lIns="0" tIns="9525" rIns="0" bIns="0" rtlCol="0">
            <a:spAutoFit/>
          </a:bodyPr>
          <a:lstStyle/>
          <a:p>
            <a:pPr marL="9525">
              <a:spcBef>
                <a:spcPts val="75"/>
              </a:spcBef>
            </a:pPr>
            <a:r>
              <a:rPr sz="675" b="1" spc="11" dirty="0">
                <a:solidFill>
                  <a:srgbClr val="313131"/>
                </a:solidFill>
                <a:latin typeface="Arial Narrow"/>
                <a:cs typeface="Arial Narrow"/>
              </a:rPr>
              <a:t>F/C</a:t>
            </a:r>
            <a:endParaRPr sz="675">
              <a:solidFill>
                <a:prstClr val="black"/>
              </a:solidFill>
              <a:latin typeface="Arial Narrow"/>
              <a:cs typeface="Arial Narrow"/>
            </a:endParaRPr>
          </a:p>
        </p:txBody>
      </p:sp>
      <p:sp>
        <p:nvSpPr>
          <p:cNvPr id="243" name="object 243"/>
          <p:cNvSpPr/>
          <p:nvPr/>
        </p:nvSpPr>
        <p:spPr>
          <a:xfrm>
            <a:off x="6257925" y="6410325"/>
            <a:ext cx="161925" cy="161925"/>
          </a:xfrm>
          <a:prstGeom prst="rect">
            <a:avLst/>
          </a:prstGeom>
          <a:blipFill>
            <a:blip r:embed="rId13" cstate="print"/>
            <a:stretch>
              <a:fillRect/>
            </a:stretch>
          </a:blipFill>
        </p:spPr>
        <p:txBody>
          <a:bodyPr wrap="square" lIns="0" tIns="0" rIns="0" bIns="0" rtlCol="0"/>
          <a:lstStyle/>
          <a:p>
            <a:endParaRPr sz="1350">
              <a:solidFill>
                <a:prstClr val="black"/>
              </a:solidFill>
            </a:endParaRPr>
          </a:p>
        </p:txBody>
      </p:sp>
      <p:sp>
        <p:nvSpPr>
          <p:cNvPr id="244" name="object 244"/>
          <p:cNvSpPr txBox="1"/>
          <p:nvPr/>
        </p:nvSpPr>
        <p:spPr>
          <a:xfrm>
            <a:off x="6295821" y="6392434"/>
            <a:ext cx="82867" cy="171201"/>
          </a:xfrm>
          <a:prstGeom prst="rect">
            <a:avLst/>
          </a:prstGeom>
        </p:spPr>
        <p:txBody>
          <a:bodyPr vert="horz" wrap="square" lIns="0" tIns="9525" rIns="0" bIns="0" rtlCol="0">
            <a:spAutoFit/>
          </a:bodyPr>
          <a:lstStyle/>
          <a:p>
            <a:pPr marL="9525">
              <a:spcBef>
                <a:spcPts val="75"/>
              </a:spcBef>
            </a:pPr>
            <a:r>
              <a:rPr sz="1050" b="1" spc="-30" dirty="0">
                <a:solidFill>
                  <a:srgbClr val="313131"/>
                </a:solidFill>
                <a:latin typeface="Arial Narrow"/>
                <a:cs typeface="Arial Narrow"/>
              </a:rPr>
              <a:t>F</a:t>
            </a:r>
            <a:endParaRPr sz="1050">
              <a:solidFill>
                <a:prstClr val="black"/>
              </a:solidFill>
              <a:latin typeface="Arial Narrow"/>
              <a:cs typeface="Arial Narrow"/>
            </a:endParaRPr>
          </a:p>
        </p:txBody>
      </p:sp>
      <p:sp>
        <p:nvSpPr>
          <p:cNvPr id="245" name="object 245"/>
          <p:cNvSpPr/>
          <p:nvPr/>
        </p:nvSpPr>
        <p:spPr>
          <a:xfrm>
            <a:off x="9296400" y="2609850"/>
            <a:ext cx="161925" cy="161925"/>
          </a:xfrm>
          <a:prstGeom prst="rect">
            <a:avLst/>
          </a:prstGeom>
          <a:blipFill>
            <a:blip r:embed="rId40" cstate="print"/>
            <a:stretch>
              <a:fillRect/>
            </a:stretch>
          </a:blipFill>
        </p:spPr>
        <p:txBody>
          <a:bodyPr wrap="square" lIns="0" tIns="0" rIns="0" bIns="0" rtlCol="0"/>
          <a:lstStyle/>
          <a:p>
            <a:endParaRPr sz="1350">
              <a:solidFill>
                <a:prstClr val="black"/>
              </a:solidFill>
            </a:endParaRPr>
          </a:p>
        </p:txBody>
      </p:sp>
      <p:sp>
        <p:nvSpPr>
          <p:cNvPr id="246" name="object 246"/>
          <p:cNvSpPr txBox="1"/>
          <p:nvPr/>
        </p:nvSpPr>
        <p:spPr>
          <a:xfrm>
            <a:off x="9334296" y="2591959"/>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247" name="object 247"/>
          <p:cNvSpPr txBox="1"/>
          <p:nvPr/>
        </p:nvSpPr>
        <p:spPr>
          <a:xfrm>
            <a:off x="9329894" y="4492196"/>
            <a:ext cx="95250" cy="171201"/>
          </a:xfrm>
          <a:prstGeom prst="rect">
            <a:avLst/>
          </a:prstGeom>
        </p:spPr>
        <p:txBody>
          <a:bodyPr vert="horz" wrap="square" lIns="0" tIns="9525" rIns="0" bIns="0" rtlCol="0">
            <a:spAutoFit/>
          </a:bodyPr>
          <a:lstStyle/>
          <a:p>
            <a:pPr marL="9525">
              <a:spcBef>
                <a:spcPts val="75"/>
              </a:spcBef>
            </a:pPr>
            <a:r>
              <a:rPr sz="1050" b="1" spc="-26" dirty="0">
                <a:solidFill>
                  <a:srgbClr val="FFFFFF"/>
                </a:solidFill>
                <a:latin typeface="Arial Narrow"/>
                <a:cs typeface="Arial Narrow"/>
              </a:rPr>
              <a:t>C</a:t>
            </a:r>
            <a:endParaRPr sz="1050">
              <a:solidFill>
                <a:prstClr val="black"/>
              </a:solidFill>
              <a:latin typeface="Arial Narrow"/>
              <a:cs typeface="Arial Narrow"/>
            </a:endParaRPr>
          </a:p>
        </p:txBody>
      </p:sp>
      <p:sp>
        <p:nvSpPr>
          <p:cNvPr id="248" name="object 248"/>
          <p:cNvSpPr txBox="1"/>
          <p:nvPr/>
        </p:nvSpPr>
        <p:spPr>
          <a:xfrm>
            <a:off x="9301567" y="4840212"/>
            <a:ext cx="137636" cy="113493"/>
          </a:xfrm>
          <a:prstGeom prst="rect">
            <a:avLst/>
          </a:prstGeom>
        </p:spPr>
        <p:txBody>
          <a:bodyPr vert="horz" wrap="square" lIns="0" tIns="9525" rIns="0" bIns="0" rtlCol="0">
            <a:spAutoFit/>
          </a:bodyPr>
          <a:lstStyle/>
          <a:p>
            <a:pPr marL="9525">
              <a:spcBef>
                <a:spcPts val="75"/>
              </a:spcBef>
            </a:pPr>
            <a:r>
              <a:rPr sz="675" b="1" spc="11" dirty="0">
                <a:solidFill>
                  <a:srgbClr val="FFFFFF"/>
                </a:solidFill>
                <a:latin typeface="Arial Narrow"/>
                <a:cs typeface="Arial Narrow"/>
              </a:rPr>
              <a:t>F/C</a:t>
            </a:r>
            <a:endParaRPr sz="675">
              <a:solidFill>
                <a:prstClr val="black"/>
              </a:solidFill>
              <a:latin typeface="Arial Narrow"/>
              <a:cs typeface="Arial Narrow"/>
            </a:endParaRPr>
          </a:p>
        </p:txBody>
      </p:sp>
      <p:sp>
        <p:nvSpPr>
          <p:cNvPr id="249" name="object 249"/>
          <p:cNvSpPr/>
          <p:nvPr/>
        </p:nvSpPr>
        <p:spPr>
          <a:xfrm>
            <a:off x="10048875" y="1666875"/>
            <a:ext cx="161925" cy="161925"/>
          </a:xfrm>
          <a:prstGeom prst="rect">
            <a:avLst/>
          </a:prstGeom>
          <a:blipFill>
            <a:blip r:embed="rId41" cstate="print"/>
            <a:stretch>
              <a:fillRect/>
            </a:stretch>
          </a:blipFill>
        </p:spPr>
        <p:txBody>
          <a:bodyPr wrap="square" lIns="0" tIns="0" rIns="0" bIns="0" rtlCol="0"/>
          <a:lstStyle/>
          <a:p>
            <a:endParaRPr sz="1350">
              <a:solidFill>
                <a:prstClr val="black"/>
              </a:solidFill>
            </a:endParaRPr>
          </a:p>
        </p:txBody>
      </p:sp>
      <p:sp>
        <p:nvSpPr>
          <p:cNvPr id="250" name="object 250"/>
          <p:cNvSpPr txBox="1"/>
          <p:nvPr/>
        </p:nvSpPr>
        <p:spPr>
          <a:xfrm>
            <a:off x="10086771" y="164898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
        <p:nvSpPr>
          <p:cNvPr id="251" name="object 251"/>
          <p:cNvSpPr/>
          <p:nvPr/>
        </p:nvSpPr>
        <p:spPr>
          <a:xfrm>
            <a:off x="4791075" y="1666875"/>
            <a:ext cx="161925" cy="161925"/>
          </a:xfrm>
          <a:prstGeom prst="rect">
            <a:avLst/>
          </a:prstGeom>
          <a:blipFill>
            <a:blip r:embed="rId41" cstate="print"/>
            <a:stretch>
              <a:fillRect/>
            </a:stretch>
          </a:blipFill>
        </p:spPr>
        <p:txBody>
          <a:bodyPr wrap="square" lIns="0" tIns="0" rIns="0" bIns="0" rtlCol="0"/>
          <a:lstStyle/>
          <a:p>
            <a:endParaRPr sz="1350">
              <a:solidFill>
                <a:prstClr val="black"/>
              </a:solidFill>
            </a:endParaRPr>
          </a:p>
        </p:txBody>
      </p:sp>
      <p:sp>
        <p:nvSpPr>
          <p:cNvPr id="252" name="object 252"/>
          <p:cNvSpPr txBox="1"/>
          <p:nvPr/>
        </p:nvSpPr>
        <p:spPr>
          <a:xfrm>
            <a:off x="4828970" y="1648984"/>
            <a:ext cx="82867" cy="171201"/>
          </a:xfrm>
          <a:prstGeom prst="rect">
            <a:avLst/>
          </a:prstGeom>
        </p:spPr>
        <p:txBody>
          <a:bodyPr vert="horz" wrap="square" lIns="0" tIns="9525" rIns="0" bIns="0" rtlCol="0">
            <a:spAutoFit/>
          </a:bodyPr>
          <a:lstStyle/>
          <a:p>
            <a:pPr marL="9525">
              <a:spcBef>
                <a:spcPts val="75"/>
              </a:spcBef>
            </a:pPr>
            <a:r>
              <a:rPr sz="1050" b="1" spc="-30" dirty="0">
                <a:solidFill>
                  <a:srgbClr val="FFFFFF"/>
                </a:solidFill>
                <a:latin typeface="Arial Narrow"/>
                <a:cs typeface="Arial Narrow"/>
              </a:rPr>
              <a:t>F</a:t>
            </a:r>
            <a:endParaRPr sz="1050">
              <a:solidFill>
                <a:prstClr val="black"/>
              </a:solidFill>
              <a:latin typeface="Arial Narrow"/>
              <a:cs typeface="Arial Narrow"/>
            </a:endParaRPr>
          </a:p>
        </p:txBody>
      </p:sp>
    </p:spTree>
    <p:extLst>
      <p:ext uri="{BB962C8B-B14F-4D97-AF65-F5344CB8AC3E}">
        <p14:creationId xmlns:p14="http://schemas.microsoft.com/office/powerpoint/2010/main" val="60456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565816A-FE50-4D09-8C8F-385A7EF9A67E}"/>
              </a:ext>
            </a:extLst>
          </p:cNvPr>
          <p:cNvSpPr>
            <a:spLocks noGrp="1"/>
          </p:cNvSpPr>
          <p:nvPr>
            <p:ph type="body" sz="quarter" idx="10"/>
          </p:nvPr>
        </p:nvSpPr>
        <p:spPr>
          <a:xfrm>
            <a:off x="965199" y="2312988"/>
            <a:ext cx="10408293" cy="2330450"/>
          </a:xfrm>
        </p:spPr>
        <p:txBody>
          <a:bodyPr>
            <a:normAutofit/>
          </a:bodyPr>
          <a:lstStyle/>
          <a:p>
            <a:r>
              <a:rPr lang="en-US" sz="3200" dirty="0"/>
              <a:t>Reaching countries with evidence &amp; high impact interventions</a:t>
            </a:r>
          </a:p>
        </p:txBody>
      </p:sp>
    </p:spTree>
    <p:extLst>
      <p:ext uri="{BB962C8B-B14F-4D97-AF65-F5344CB8AC3E}">
        <p14:creationId xmlns:p14="http://schemas.microsoft.com/office/powerpoint/2010/main" val="3874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10537" cy="1325563"/>
          </a:xfrm>
        </p:spPr>
        <p:txBody>
          <a:bodyPr>
            <a:normAutofit/>
          </a:bodyPr>
          <a:lstStyle/>
          <a:p>
            <a:r>
              <a:rPr lang="en-US" altLang="en-US" sz="2800" b="1" dirty="0">
                <a:ea typeface="ＭＳ Ｐゴシック" pitchFamily="34" charset="-128"/>
              </a:rPr>
              <a:t>Interventions often do not reach those in greatest need</a:t>
            </a:r>
            <a:endParaRPr lang="en-US" sz="2800" b="1" dirty="0"/>
          </a:p>
        </p:txBody>
      </p:sp>
      <p:sp>
        <p:nvSpPr>
          <p:cNvPr id="4" name="Content Placeholder 3">
            <a:extLst>
              <a:ext uri="{FF2B5EF4-FFF2-40B4-BE49-F238E27FC236}">
                <a16:creationId xmlns:a16="http://schemas.microsoft.com/office/drawing/2014/main" xmlns="" id="{EC6BD55E-520A-45E8-AC7A-3E93A12BE9AE}"/>
              </a:ext>
            </a:extLst>
          </p:cNvPr>
          <p:cNvSpPr>
            <a:spLocks noGrp="1"/>
          </p:cNvSpPr>
          <p:nvPr>
            <p:ph sz="half" idx="1"/>
          </p:nvPr>
        </p:nvSpPr>
        <p:spPr>
          <a:xfrm>
            <a:off x="838200" y="1825625"/>
            <a:ext cx="5933302" cy="4351338"/>
          </a:xfrm>
        </p:spPr>
        <p:txBody>
          <a:bodyPr>
            <a:normAutofit/>
          </a:bodyPr>
          <a:lstStyle/>
          <a:p>
            <a:r>
              <a:rPr lang="en-US" sz="2400" dirty="0"/>
              <a:t>Coverage of care is low – and lower for the poor</a:t>
            </a:r>
          </a:p>
          <a:p>
            <a:r>
              <a:rPr lang="en-US" sz="2400" dirty="0"/>
              <a:t>Progress in skilled care coverage is too slow and should be accelerated</a:t>
            </a:r>
          </a:p>
          <a:p>
            <a:r>
              <a:rPr lang="en-US" sz="2400" dirty="0"/>
              <a:t>Cost-effective, simple approaches at the family and community level can save many lives</a:t>
            </a:r>
          </a:p>
        </p:txBody>
      </p:sp>
      <p:sp>
        <p:nvSpPr>
          <p:cNvPr id="3" name="Slide Number Placeholder 2"/>
          <p:cNvSpPr>
            <a:spLocks noGrp="1"/>
          </p:cNvSpPr>
          <p:nvPr>
            <p:ph type="sldNum" sz="quarter" idx="4294967295"/>
          </p:nvPr>
        </p:nvSpPr>
        <p:spPr/>
        <p:txBody>
          <a:bodyPr/>
          <a:lstStyle/>
          <a:p>
            <a:pPr>
              <a:defRPr/>
            </a:pPr>
            <a:fld id="{EA0222A4-8AC8-48A7-9C6E-F978AD53429A}" type="slidenum">
              <a:rPr lang="en-US" smtClean="0"/>
              <a:pPr>
                <a:defRPr/>
              </a:pPr>
              <a:t>8</a:t>
            </a:fld>
            <a:endParaRPr lang="en-US" dirty="0"/>
          </a:p>
        </p:txBody>
      </p:sp>
      <p:sp>
        <p:nvSpPr>
          <p:cNvPr id="9" name="Text Box 12"/>
          <p:cNvSpPr txBox="1">
            <a:spLocks noChangeArrowheads="1"/>
          </p:cNvSpPr>
          <p:nvPr/>
        </p:nvSpPr>
        <p:spPr bwMode="auto">
          <a:xfrm>
            <a:off x="6771502" y="553073"/>
            <a:ext cx="5264031" cy="2754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Aft>
                <a:spcPts val="1000"/>
              </a:spcAft>
            </a:pPr>
            <a:r>
              <a:rPr lang="en-US" altLang="en-US" sz="1800" dirty="0">
                <a:solidFill>
                  <a:schemeClr val="accent5"/>
                </a:solidFill>
                <a:latin typeface="Calibri" panose="020F0502020204030204" pitchFamily="34" charset="0"/>
                <a:ea typeface="Calibri" panose="020F0502020204030204" pitchFamily="34" charset="0"/>
                <a:cs typeface="Calibri" panose="020F0502020204030204" pitchFamily="34" charset="0"/>
              </a:rPr>
              <a:t>Equity in Yemen by Wealth Quintile</a:t>
            </a:r>
            <a:r>
              <a:rPr lang="en-US" altLang="en-US" sz="900" dirty="0">
                <a:solidFill>
                  <a:schemeClr val="accent5"/>
                </a:solidFill>
                <a:latin typeface="Calibri" panose="020F0502020204030204" pitchFamily="34" charset="0"/>
                <a:ea typeface="Calibri" panose="020F0502020204030204" pitchFamily="34" charset="0"/>
                <a:cs typeface="Calibri" panose="020F0502020204030204" pitchFamily="34" charset="0"/>
              </a:rPr>
              <a:t/>
            </a:r>
            <a:br>
              <a:rPr lang="en-US" altLang="en-US" sz="900" dirty="0">
                <a:solidFill>
                  <a:schemeClr val="accent5"/>
                </a:solidFill>
                <a:latin typeface="Calibri" panose="020F0502020204030204" pitchFamily="34" charset="0"/>
                <a:ea typeface="Calibri" panose="020F0502020204030204" pitchFamily="34" charset="0"/>
                <a:cs typeface="Calibri" panose="020F0502020204030204" pitchFamily="34" charset="0"/>
              </a:rPr>
            </a:br>
            <a:r>
              <a:rPr lang="en-US" altLang="en-US" sz="900" dirty="0">
                <a:solidFill>
                  <a:schemeClr val="accent5"/>
                </a:solidFill>
                <a:latin typeface="Calibri" panose="020F0502020204030204" pitchFamily="34" charset="0"/>
                <a:ea typeface="Calibri" panose="020F0502020204030204" pitchFamily="34" charset="0"/>
                <a:cs typeface="Calibri" panose="020F0502020204030204" pitchFamily="34" charset="0"/>
              </a:rPr>
              <a:t>Source: Countdown 2030 profile (DHS 2013)</a:t>
            </a:r>
            <a:endParaRPr lang="en-GB" altLang="en-US" sz="900"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F8444955-60FB-4540-B6C1-FEB5A6C0E34F}"/>
              </a:ext>
            </a:extLst>
          </p:cNvPr>
          <p:cNvPicPr>
            <a:picLocks noChangeAspect="1"/>
          </p:cNvPicPr>
          <p:nvPr/>
        </p:nvPicPr>
        <p:blipFill rotWithShape="1">
          <a:blip r:embed="rId2"/>
          <a:srcRect t="5430"/>
          <a:stretch/>
        </p:blipFill>
        <p:spPr>
          <a:xfrm>
            <a:off x="6627476" y="988296"/>
            <a:ext cx="5589514" cy="5308166"/>
          </a:xfrm>
          <a:prstGeom prst="rect">
            <a:avLst/>
          </a:prstGeom>
        </p:spPr>
      </p:pic>
    </p:spTree>
    <p:extLst>
      <p:ext uri="{BB962C8B-B14F-4D97-AF65-F5344CB8AC3E}">
        <p14:creationId xmlns:p14="http://schemas.microsoft.com/office/powerpoint/2010/main" val="44287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When mothers die…</a:t>
            </a:r>
          </a:p>
        </p:txBody>
      </p:sp>
      <p:sp>
        <p:nvSpPr>
          <p:cNvPr id="3" name="Content Placeholder 2"/>
          <p:cNvSpPr>
            <a:spLocks noGrp="1"/>
          </p:cNvSpPr>
          <p:nvPr>
            <p:ph sz="half" idx="1"/>
          </p:nvPr>
        </p:nvSpPr>
        <p:spPr>
          <a:xfrm>
            <a:off x="838200" y="1825625"/>
            <a:ext cx="5257800" cy="4351338"/>
          </a:xfrm>
        </p:spPr>
        <p:txBody>
          <a:bodyPr/>
          <a:lstStyle/>
          <a:p>
            <a:pPr marL="0" indent="0">
              <a:buNone/>
            </a:pPr>
            <a:r>
              <a:rPr lang="en-US" sz="3600" b="1" dirty="0">
                <a:solidFill>
                  <a:srgbClr val="C5124D"/>
                </a:solidFill>
              </a:rPr>
              <a:t>Families fall apart and communities suffer.</a:t>
            </a:r>
          </a:p>
          <a:p>
            <a:pPr marL="0" indent="0">
              <a:buNone/>
            </a:pPr>
            <a:r>
              <a:rPr lang="en-US" sz="2400" dirty="0"/>
              <a:t>Children who lose their mothers are </a:t>
            </a:r>
            <a:r>
              <a:rPr lang="en-US" sz="2400" b="1" dirty="0"/>
              <a:t>five times more likely to die </a:t>
            </a:r>
            <a:r>
              <a:rPr lang="en-US" sz="2400" dirty="0"/>
              <a:t>in infancy than those who do not. </a:t>
            </a:r>
          </a:p>
          <a:p>
            <a:pPr marL="0" indent="0">
              <a:buNone/>
            </a:pPr>
            <a:endParaRPr lang="en-US" sz="2000" dirty="0"/>
          </a:p>
          <a:p>
            <a:pPr marL="0" indent="0">
              <a:buNone/>
            </a:pPr>
            <a:endParaRPr lang="en-US" sz="2400" dirty="0">
              <a:ea typeface="ＭＳ Ｐゴシック" pitchFamily="34" charset="-128"/>
            </a:endParaRPr>
          </a:p>
        </p:txBody>
      </p:sp>
      <p:sp>
        <p:nvSpPr>
          <p:cNvPr id="6" name="Slide Number Placeholder 5"/>
          <p:cNvSpPr>
            <a:spLocks noGrp="1"/>
          </p:cNvSpPr>
          <p:nvPr>
            <p:ph type="sldNum" sz="quarter" idx="4294967295"/>
          </p:nvPr>
        </p:nvSpPr>
        <p:spPr/>
        <p:txBody>
          <a:bodyPr/>
          <a:lstStyle/>
          <a:p>
            <a:pPr>
              <a:defRPr/>
            </a:pPr>
            <a:fld id="{EA0222A4-8AC8-48A7-9C6E-F978AD53429A}" type="slidenum">
              <a:rPr lang="en-US" smtClean="0"/>
              <a:pPr>
                <a:defRPr/>
              </a:pPr>
              <a:t>9</a:t>
            </a:fld>
            <a:endParaRPr lang="en-US" dirty="0"/>
          </a:p>
        </p:txBody>
      </p:sp>
      <p:pic>
        <p:nvPicPr>
          <p:cNvPr id="4" name="Picture 2" descr="C:\Users\kdale\Dropbox (Jhpiego.org)\Rwanda\Rwanda MCSP key documents\Start-up\Launch event\Photos\4969240212_ac129a817e_b.jpg"/>
          <p:cNvPicPr>
            <a:picLocks noChangeAspect="1" noChangeArrowheads="1"/>
          </p:cNvPicPr>
          <p:nvPr/>
        </p:nvPicPr>
        <p:blipFill rotWithShape="1">
          <a:blip r:embed="rId3">
            <a:extLst>
              <a:ext uri="{28A0092B-C50C-407E-A947-70E740481C1C}">
                <a14:useLocalDpi xmlns:a14="http://schemas.microsoft.com/office/drawing/2010/main" val="0"/>
              </a:ext>
            </a:extLst>
          </a:blip>
          <a:srcRect l="6268"/>
          <a:stretch/>
        </p:blipFill>
        <p:spPr bwMode="auto">
          <a:xfrm>
            <a:off x="7906603" y="-14859"/>
            <a:ext cx="4285397" cy="6856607"/>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15300" y="6477002"/>
            <a:ext cx="2133600" cy="307777"/>
          </a:xfrm>
          <a:prstGeom prst="rect">
            <a:avLst/>
          </a:prstGeom>
          <a:noFill/>
        </p:spPr>
        <p:txBody>
          <a:bodyPr wrap="square" rtlCol="0">
            <a:spAutoFit/>
          </a:bodyPr>
          <a:lstStyle/>
          <a:p>
            <a:r>
              <a:rPr lang="en-US" sz="1400" dirty="0">
                <a:solidFill>
                  <a:srgbClr val="FFFFFF"/>
                </a:solidFill>
                <a:latin typeface="Gill Sans MT" panose="020B0502020104020203" pitchFamily="34" charset="0"/>
              </a:rPr>
              <a:t>Photo: Kate Holt/</a:t>
            </a:r>
            <a:r>
              <a:rPr lang="en-US" sz="1400" dirty="0" err="1">
                <a:solidFill>
                  <a:srgbClr val="FFFFFF"/>
                </a:solidFill>
                <a:latin typeface="Gill Sans MT" panose="020B0502020104020203" pitchFamily="34" charset="0"/>
              </a:rPr>
              <a:t>Jhpiego</a:t>
            </a:r>
            <a:endParaRPr lang="en-US" sz="1400" dirty="0">
              <a:solidFill>
                <a:srgbClr val="FFFFFF"/>
              </a:solidFill>
              <a:latin typeface="Gill Sans MT" panose="020B0502020104020203" pitchFamily="34" charset="0"/>
            </a:endParaRPr>
          </a:p>
        </p:txBody>
      </p:sp>
    </p:spTree>
    <p:extLst>
      <p:ext uri="{BB962C8B-B14F-4D97-AF65-F5344CB8AC3E}">
        <p14:creationId xmlns:p14="http://schemas.microsoft.com/office/powerpoint/2010/main" val="957314741"/>
      </p:ext>
    </p:extLst>
  </p:cSld>
  <p:clrMapOvr>
    <a:masterClrMapping/>
  </p:clrMapOvr>
</p:sld>
</file>

<file path=ppt/theme/theme1.xml><?xml version="1.0" encoding="utf-8"?>
<a:theme xmlns:a="http://schemas.openxmlformats.org/drawingml/2006/main" name="Light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0EB5AE0B-6F44-4843-8A99-4757AC9149FA}"/>
    </a:ext>
  </a:extLst>
</a:theme>
</file>

<file path=ppt/theme/theme2.xml><?xml version="1.0" encoding="utf-8"?>
<a:theme xmlns:a="http://schemas.openxmlformats.org/drawingml/2006/main" name="Dark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DC9E0676-6115-D545-9B6E-63CEA9A3F870}"/>
    </a:ext>
  </a:extLst>
</a:theme>
</file>

<file path=ppt/theme/theme3.xml><?xml version="1.0" encoding="utf-8"?>
<a:theme xmlns:a="http://schemas.openxmlformats.org/drawingml/2006/main" name="Copyright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FCCE7E3D-51C0-A44D-BCE3-D6AE24F0B2F6}"/>
    </a:ext>
  </a:extLst>
</a:theme>
</file>

<file path=ppt/theme/theme4.xml><?xml version="1.0" encoding="utf-8"?>
<a:theme xmlns:a="http://schemas.openxmlformats.org/drawingml/2006/main" name="Branded Image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781ED788-DB81-CB4D-AE78-3C66A90BF32D}"/>
    </a:ext>
  </a:extLst>
</a:theme>
</file>

<file path=ppt/theme/theme5.xml><?xml version="1.0" encoding="utf-8"?>
<a:theme xmlns:a="http://schemas.openxmlformats.org/drawingml/2006/main" name="1_Dark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 id="{DBF48E10-1054-9A46-BE22-D213667D2CB9}" vid="{C57C925F-8769-FA4F-89A6-627FF3303794}"/>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Light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 id="{DBF48E10-1054-9A46-BE22-D213667D2CB9}" vid="{BE8F8FEA-AFE7-874A-9257-84787217BA39}"/>
    </a:ext>
  </a:extLst>
</a:theme>
</file>

<file path=ppt/theme/theme8.xml><?xml version="1.0" encoding="utf-8"?>
<a:theme xmlns:a="http://schemas.openxmlformats.org/drawingml/2006/main" name="3_Light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 id="{DBF48E10-1054-9A46-BE22-D213667D2CB9}" vid="{BE8F8FEA-AFE7-874A-9257-84787217BA3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2106FF49F45749B838EBD7E9DF83E2" ma:contentTypeVersion="12" ma:contentTypeDescription="Create a new document." ma:contentTypeScope="" ma:versionID="634a5b88c4dfc51635b8237caa22daf3">
  <xsd:schema xmlns:xsd="http://www.w3.org/2001/XMLSchema" xmlns:xs="http://www.w3.org/2001/XMLSchema" xmlns:p="http://schemas.microsoft.com/office/2006/metadata/properties" xmlns:ns2="c2c32457-7daa-4654-abf7-0e0ce8b05ec4" xmlns:ns3="7049752a-bb09-446b-b7db-4d727a256657" targetNamespace="http://schemas.microsoft.com/office/2006/metadata/properties" ma:root="true" ma:fieldsID="a57cc4de3e3f445b307fec144f110c42" ns2:_="" ns3:_="">
    <xsd:import namespace="c2c32457-7daa-4654-abf7-0e0ce8b05ec4"/>
    <xsd:import namespace="7049752a-bb09-446b-b7db-4d727a2566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c32457-7daa-4654-abf7-0e0ce8b05e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49752a-bb09-446b-b7db-4d727a25665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FEF301-74E7-496E-8082-DEB8725B19A1}"/>
</file>

<file path=customXml/itemProps2.xml><?xml version="1.0" encoding="utf-8"?>
<ds:datastoreItem xmlns:ds="http://schemas.openxmlformats.org/officeDocument/2006/customXml" ds:itemID="{2304CD1F-3533-47E8-B305-53BA14AA624D}">
  <ds:schemaRefs>
    <ds:schemaRef ds:uri="http://schemas.openxmlformats.org/package/2006/metadata/core-properties"/>
    <ds:schemaRef ds:uri="http://schemas.microsoft.com/office/2006/documentManagement/types"/>
    <ds:schemaRef ds:uri="e99b5176-db7c-422f-8076-0e1e4b251a13"/>
    <ds:schemaRef ds:uri="9bef0b33-b613-4c2e-b0c1-9e526848ab93"/>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9F90A2E-4AF3-45B5-AE13-F69DDFA7B0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Light Background</Template>
  <TotalTime>30051</TotalTime>
  <Words>1492</Words>
  <Application>Microsoft Office PowerPoint</Application>
  <PresentationFormat>Widescreen</PresentationFormat>
  <Paragraphs>302</Paragraphs>
  <Slides>22</Slides>
  <Notes>11</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22</vt:i4>
      </vt:variant>
    </vt:vector>
  </HeadingPairs>
  <TitlesOfParts>
    <vt:vector size="44" baseType="lpstr">
      <vt:lpstr>ＭＳ Ｐゴシック</vt:lpstr>
      <vt:lpstr>Arial</vt:lpstr>
      <vt:lpstr>Arial Narrow</vt:lpstr>
      <vt:lpstr>Calibri</vt:lpstr>
      <vt:lpstr>Courier New</vt:lpstr>
      <vt:lpstr>Georgia</vt:lpstr>
      <vt:lpstr>Gill Sans MT</vt:lpstr>
      <vt:lpstr>Poppins</vt:lpstr>
      <vt:lpstr>Roboto Condensed</vt:lpstr>
      <vt:lpstr>Source Sans Pro</vt:lpstr>
      <vt:lpstr>Source Sans Pro Semibold</vt:lpstr>
      <vt:lpstr>Symbol</vt:lpstr>
      <vt:lpstr>Tahoma</vt:lpstr>
      <vt:lpstr>Trebuchet MS</vt:lpstr>
      <vt:lpstr>Light Background</vt:lpstr>
      <vt:lpstr>Dark Background</vt:lpstr>
      <vt:lpstr>Copyright Slides</vt:lpstr>
      <vt:lpstr>Branded Image Slides</vt:lpstr>
      <vt:lpstr>1_Dark Background</vt:lpstr>
      <vt:lpstr>1_Office Theme</vt:lpstr>
      <vt:lpstr>2_Light Background</vt:lpstr>
      <vt:lpstr>3_Light Background</vt:lpstr>
      <vt:lpstr>PowerPoint Presentation</vt:lpstr>
      <vt:lpstr>PowerPoint Presentation</vt:lpstr>
      <vt:lpstr>MOMENTUM Country and Global Leadership</vt:lpstr>
      <vt:lpstr>Elements of Technical and Capacity Development Assistance in Countries</vt:lpstr>
      <vt:lpstr>Global Leadership</vt:lpstr>
      <vt:lpstr>MOMENTUM Country and Global Leadership — Current Activities</vt:lpstr>
      <vt:lpstr>PowerPoint Presentation</vt:lpstr>
      <vt:lpstr>Interventions often do not reach those in greatest need</vt:lpstr>
      <vt:lpstr>When mothers die…</vt:lpstr>
      <vt:lpstr>Maternal Mortality is Preventable: Evidence-Based Interventions</vt:lpstr>
      <vt:lpstr>Program Solutions: Newborn Health</vt:lpstr>
      <vt:lpstr>High Impact Interventions</vt:lpstr>
      <vt:lpstr>Supporting countries to access to latest MNCH/FP evidence</vt:lpstr>
      <vt:lpstr>PowerPoint Presentation</vt:lpstr>
      <vt:lpstr>Capacity Development </vt:lpstr>
      <vt:lpstr>Purpose of the Integrated Technical and Organizational Capacity Assessment (ITOCA)</vt:lpstr>
      <vt:lpstr>ITOCA approach </vt:lpstr>
      <vt:lpstr>MOMENTUM Country and Global Leaderhip ITOCA Capacity Areas </vt:lpstr>
      <vt:lpstr>MNH Indicators in the ITOCA tool</vt:lpstr>
      <vt:lpstr>Sample scoring sheet for MNH </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Jamie D'Andrea</dc:creator>
  <cp:keywords/>
  <dc:description/>
  <cp:lastModifiedBy>Holly O'Hara</cp:lastModifiedBy>
  <cp:revision>82</cp:revision>
  <dcterms:created xsi:type="dcterms:W3CDTF">2020-07-31T17:29:14Z</dcterms:created>
  <dcterms:modified xsi:type="dcterms:W3CDTF">2021-04-19T22:10:41Z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0x0101000C2106FF49F45749B838EBD7E9DF83E2</vt:lpwstr>
  </property>
</Properties>
</file>